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57" r:id="rId12"/>
    <p:sldId id="261" r:id="rId13"/>
    <p:sldId id="262" r:id="rId14"/>
    <p:sldId id="263" r:id="rId15"/>
    <p:sldId id="272" r:id="rId16"/>
    <p:sldId id="264" r:id="rId17"/>
    <p:sldId id="26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AA4"/>
    <a:srgbClr val="9C06A8"/>
    <a:srgbClr val="6F0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FB5F0-29EB-46BD-885A-3C0F05CFA3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401DE-D51E-4F7D-B0C5-1B5B907A9849}">
      <dgm:prSet phldrT="[Text]"/>
      <dgm:spPr/>
      <dgm:t>
        <a:bodyPr/>
        <a:lstStyle/>
        <a:p>
          <a:r>
            <a:rPr lang="en-US" dirty="0" smtClean="0"/>
            <a:t>Create the climate for change</a:t>
          </a:r>
          <a:endParaRPr lang="en-US" dirty="0"/>
        </a:p>
      </dgm:t>
    </dgm:pt>
    <dgm:pt modelId="{ADEDB955-28CA-4A54-895C-ACB65E466856}" type="parTrans" cxnId="{E6602616-5080-4FC8-BE5E-5147D48A56F2}">
      <dgm:prSet/>
      <dgm:spPr/>
      <dgm:t>
        <a:bodyPr/>
        <a:lstStyle/>
        <a:p>
          <a:endParaRPr lang="en-US"/>
        </a:p>
      </dgm:t>
    </dgm:pt>
    <dgm:pt modelId="{2305A7B5-97BC-44CE-BA56-2C29DC1EDDA2}" type="sibTrans" cxnId="{E6602616-5080-4FC8-BE5E-5147D48A56F2}">
      <dgm:prSet/>
      <dgm:spPr/>
      <dgm:t>
        <a:bodyPr/>
        <a:lstStyle/>
        <a:p>
          <a:endParaRPr lang="en-US"/>
        </a:p>
      </dgm:t>
    </dgm:pt>
    <dgm:pt modelId="{3EE54B9E-D095-4E81-B0E0-AD362FE68D61}">
      <dgm:prSet phldrT="[Text]"/>
      <dgm:spPr/>
      <dgm:t>
        <a:bodyPr/>
        <a:lstStyle/>
        <a:p>
          <a:r>
            <a:rPr lang="en-US" dirty="0" smtClean="0"/>
            <a:t>Engage the organization</a:t>
          </a:r>
          <a:endParaRPr lang="en-US" dirty="0"/>
        </a:p>
      </dgm:t>
    </dgm:pt>
    <dgm:pt modelId="{FB55B9FC-9694-4C96-AFB0-928210FB0850}" type="parTrans" cxnId="{A49F7533-EABA-4EFD-A623-DA7051CD9F8E}">
      <dgm:prSet/>
      <dgm:spPr/>
      <dgm:t>
        <a:bodyPr/>
        <a:lstStyle/>
        <a:p>
          <a:endParaRPr lang="en-US"/>
        </a:p>
      </dgm:t>
    </dgm:pt>
    <dgm:pt modelId="{7E77845D-1A06-4330-B567-F0780A97B4EC}" type="sibTrans" cxnId="{A49F7533-EABA-4EFD-A623-DA7051CD9F8E}">
      <dgm:prSet/>
      <dgm:spPr/>
      <dgm:t>
        <a:bodyPr/>
        <a:lstStyle/>
        <a:p>
          <a:endParaRPr lang="en-US"/>
        </a:p>
      </dgm:t>
    </dgm:pt>
    <dgm:pt modelId="{58BFA4ED-1D72-481E-B2FF-A91A3D4AA2A1}">
      <dgm:prSet phldrT="[Text]"/>
      <dgm:spPr/>
      <dgm:t>
        <a:bodyPr/>
        <a:lstStyle/>
        <a:p>
          <a:r>
            <a:rPr lang="en-US" dirty="0" smtClean="0"/>
            <a:t>Implement &amp; sustain the change</a:t>
          </a:r>
          <a:endParaRPr lang="en-US" dirty="0"/>
        </a:p>
      </dgm:t>
    </dgm:pt>
    <dgm:pt modelId="{40AA83FF-E515-4EC7-913C-4A15F12CC098}" type="parTrans" cxnId="{73AC99C9-C87F-46EC-A41B-8FA252A2DDB6}">
      <dgm:prSet/>
      <dgm:spPr/>
      <dgm:t>
        <a:bodyPr/>
        <a:lstStyle/>
        <a:p>
          <a:endParaRPr lang="en-US"/>
        </a:p>
      </dgm:t>
    </dgm:pt>
    <dgm:pt modelId="{7D2CF5BA-5AEB-423C-AF68-DA44A77C1C97}" type="sibTrans" cxnId="{73AC99C9-C87F-46EC-A41B-8FA252A2DDB6}">
      <dgm:prSet/>
      <dgm:spPr/>
      <dgm:t>
        <a:bodyPr/>
        <a:lstStyle/>
        <a:p>
          <a:endParaRPr lang="en-US"/>
        </a:p>
      </dgm:t>
    </dgm:pt>
    <dgm:pt modelId="{07C50143-7F1F-48E1-AA44-AEC0CFACD1C2}" type="pres">
      <dgm:prSet presAssocID="{4ADFB5F0-29EB-46BD-885A-3C0F05CFA3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A5CFA5-0C77-42A0-9630-A63F163A7857}" type="pres">
      <dgm:prSet presAssocID="{B26401DE-D51E-4F7D-B0C5-1B5B907A9849}" presName="composite" presStyleCnt="0"/>
      <dgm:spPr/>
    </dgm:pt>
    <dgm:pt modelId="{3E013CA7-1E89-4794-8E0F-E0421C3363F1}" type="pres">
      <dgm:prSet presAssocID="{B26401DE-D51E-4F7D-B0C5-1B5B907A9849}" presName="LShape" presStyleLbl="alignNode1" presStyleIdx="0" presStyleCnt="5"/>
      <dgm:spPr/>
    </dgm:pt>
    <dgm:pt modelId="{B4579612-2883-45D5-A659-4AE4941B5E86}" type="pres">
      <dgm:prSet presAssocID="{B26401DE-D51E-4F7D-B0C5-1B5B907A984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F2E0-7E64-473E-8ADA-7BCA6E2B83F6}" type="pres">
      <dgm:prSet presAssocID="{B26401DE-D51E-4F7D-B0C5-1B5B907A9849}" presName="Triangle" presStyleLbl="alignNode1" presStyleIdx="1" presStyleCnt="5"/>
      <dgm:spPr/>
    </dgm:pt>
    <dgm:pt modelId="{90A1AAD6-6100-41BB-BFAB-ED10D35E066E}" type="pres">
      <dgm:prSet presAssocID="{2305A7B5-97BC-44CE-BA56-2C29DC1EDDA2}" presName="sibTrans" presStyleCnt="0"/>
      <dgm:spPr/>
    </dgm:pt>
    <dgm:pt modelId="{A71E6BC4-0F6A-46EA-AEB4-C17FE59B0107}" type="pres">
      <dgm:prSet presAssocID="{2305A7B5-97BC-44CE-BA56-2C29DC1EDDA2}" presName="space" presStyleCnt="0"/>
      <dgm:spPr/>
    </dgm:pt>
    <dgm:pt modelId="{80240325-997D-4221-B456-697DCE9B01AF}" type="pres">
      <dgm:prSet presAssocID="{3EE54B9E-D095-4E81-B0E0-AD362FE68D61}" presName="composite" presStyleCnt="0"/>
      <dgm:spPr/>
    </dgm:pt>
    <dgm:pt modelId="{4B9FAB07-8B02-4EA7-AA50-A85304631B0B}" type="pres">
      <dgm:prSet presAssocID="{3EE54B9E-D095-4E81-B0E0-AD362FE68D61}" presName="LShape" presStyleLbl="alignNode1" presStyleIdx="2" presStyleCnt="5" custLinFactNeighborX="-62" custLinFactNeighborY="-4017"/>
      <dgm:spPr/>
    </dgm:pt>
    <dgm:pt modelId="{CC18CA14-B457-46F3-BB33-23E25B9BA7F1}" type="pres">
      <dgm:prSet presAssocID="{3EE54B9E-D095-4E81-B0E0-AD362FE68D6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F47B-D4CA-4C6D-81E5-82B96CDCF895}" type="pres">
      <dgm:prSet presAssocID="{3EE54B9E-D095-4E81-B0E0-AD362FE68D61}" presName="Triangle" presStyleLbl="alignNode1" presStyleIdx="3" presStyleCnt="5"/>
      <dgm:spPr/>
    </dgm:pt>
    <dgm:pt modelId="{237AF75A-F4F1-4436-AF26-D6C7014B4508}" type="pres">
      <dgm:prSet presAssocID="{7E77845D-1A06-4330-B567-F0780A97B4EC}" presName="sibTrans" presStyleCnt="0"/>
      <dgm:spPr/>
    </dgm:pt>
    <dgm:pt modelId="{502298C0-047A-47DA-9F3D-7381DD3A82A4}" type="pres">
      <dgm:prSet presAssocID="{7E77845D-1A06-4330-B567-F0780A97B4EC}" presName="space" presStyleCnt="0"/>
      <dgm:spPr/>
    </dgm:pt>
    <dgm:pt modelId="{13F371A3-478B-413E-B405-C13BA8F0F337}" type="pres">
      <dgm:prSet presAssocID="{58BFA4ED-1D72-481E-B2FF-A91A3D4AA2A1}" presName="composite" presStyleCnt="0"/>
      <dgm:spPr/>
    </dgm:pt>
    <dgm:pt modelId="{1E4DD04B-D8FA-41F7-A97C-3A6A7E98EA12}" type="pres">
      <dgm:prSet presAssocID="{58BFA4ED-1D72-481E-B2FF-A91A3D4AA2A1}" presName="LShape" presStyleLbl="alignNode1" presStyleIdx="4" presStyleCnt="5"/>
      <dgm:spPr/>
    </dgm:pt>
    <dgm:pt modelId="{37F0C68B-A2A6-405B-BEB8-23EED697848D}" type="pres">
      <dgm:prSet presAssocID="{58BFA4ED-1D72-481E-B2FF-A91A3D4AA2A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F7533-EABA-4EFD-A623-DA7051CD9F8E}" srcId="{4ADFB5F0-29EB-46BD-885A-3C0F05CFA34A}" destId="{3EE54B9E-D095-4E81-B0E0-AD362FE68D61}" srcOrd="1" destOrd="0" parTransId="{FB55B9FC-9694-4C96-AFB0-928210FB0850}" sibTransId="{7E77845D-1A06-4330-B567-F0780A97B4EC}"/>
    <dgm:cxn modelId="{73AC99C9-C87F-46EC-A41B-8FA252A2DDB6}" srcId="{4ADFB5F0-29EB-46BD-885A-3C0F05CFA34A}" destId="{58BFA4ED-1D72-481E-B2FF-A91A3D4AA2A1}" srcOrd="2" destOrd="0" parTransId="{40AA83FF-E515-4EC7-913C-4A15F12CC098}" sibTransId="{7D2CF5BA-5AEB-423C-AF68-DA44A77C1C97}"/>
    <dgm:cxn modelId="{0C41A633-B280-4653-9081-9ED87C809EA7}" type="presOf" srcId="{B26401DE-D51E-4F7D-B0C5-1B5B907A9849}" destId="{B4579612-2883-45D5-A659-4AE4941B5E86}" srcOrd="0" destOrd="0" presId="urn:microsoft.com/office/officeart/2009/3/layout/StepUpProcess"/>
    <dgm:cxn modelId="{2CBF75BE-C4F2-4695-A3A8-A32686A5317B}" type="presOf" srcId="{58BFA4ED-1D72-481E-B2FF-A91A3D4AA2A1}" destId="{37F0C68B-A2A6-405B-BEB8-23EED697848D}" srcOrd="0" destOrd="0" presId="urn:microsoft.com/office/officeart/2009/3/layout/StepUpProcess"/>
    <dgm:cxn modelId="{E6602616-5080-4FC8-BE5E-5147D48A56F2}" srcId="{4ADFB5F0-29EB-46BD-885A-3C0F05CFA34A}" destId="{B26401DE-D51E-4F7D-B0C5-1B5B907A9849}" srcOrd="0" destOrd="0" parTransId="{ADEDB955-28CA-4A54-895C-ACB65E466856}" sibTransId="{2305A7B5-97BC-44CE-BA56-2C29DC1EDDA2}"/>
    <dgm:cxn modelId="{66A09B34-4340-4EF4-8BDA-22D862FE1710}" type="presOf" srcId="{4ADFB5F0-29EB-46BD-885A-3C0F05CFA34A}" destId="{07C50143-7F1F-48E1-AA44-AEC0CFACD1C2}" srcOrd="0" destOrd="0" presId="urn:microsoft.com/office/officeart/2009/3/layout/StepUpProcess"/>
    <dgm:cxn modelId="{B3B38B2E-9B5D-41DE-A487-176A27BFA2D5}" type="presOf" srcId="{3EE54B9E-D095-4E81-B0E0-AD362FE68D61}" destId="{CC18CA14-B457-46F3-BB33-23E25B9BA7F1}" srcOrd="0" destOrd="0" presId="urn:microsoft.com/office/officeart/2009/3/layout/StepUpProcess"/>
    <dgm:cxn modelId="{C43E2F8A-8D06-49DB-B66C-FA583550E331}" type="presParOf" srcId="{07C50143-7F1F-48E1-AA44-AEC0CFACD1C2}" destId="{D9A5CFA5-0C77-42A0-9630-A63F163A7857}" srcOrd="0" destOrd="0" presId="urn:microsoft.com/office/officeart/2009/3/layout/StepUpProcess"/>
    <dgm:cxn modelId="{A8FFF8AD-4011-40D5-AFD9-9F232D96CC09}" type="presParOf" srcId="{D9A5CFA5-0C77-42A0-9630-A63F163A7857}" destId="{3E013CA7-1E89-4794-8E0F-E0421C3363F1}" srcOrd="0" destOrd="0" presId="urn:microsoft.com/office/officeart/2009/3/layout/StepUpProcess"/>
    <dgm:cxn modelId="{5FA3EC79-76BB-4995-9A14-2759DA1973DD}" type="presParOf" srcId="{D9A5CFA5-0C77-42A0-9630-A63F163A7857}" destId="{B4579612-2883-45D5-A659-4AE4941B5E86}" srcOrd="1" destOrd="0" presId="urn:microsoft.com/office/officeart/2009/3/layout/StepUpProcess"/>
    <dgm:cxn modelId="{F8480FD8-5485-4085-A1D4-2B94F72C70A9}" type="presParOf" srcId="{D9A5CFA5-0C77-42A0-9630-A63F163A7857}" destId="{AE38F2E0-7E64-473E-8ADA-7BCA6E2B83F6}" srcOrd="2" destOrd="0" presId="urn:microsoft.com/office/officeart/2009/3/layout/StepUpProcess"/>
    <dgm:cxn modelId="{42FD827F-BA42-4032-84E4-B6D7DBA6848A}" type="presParOf" srcId="{07C50143-7F1F-48E1-AA44-AEC0CFACD1C2}" destId="{90A1AAD6-6100-41BB-BFAB-ED10D35E066E}" srcOrd="1" destOrd="0" presId="urn:microsoft.com/office/officeart/2009/3/layout/StepUpProcess"/>
    <dgm:cxn modelId="{FE78CC40-2955-4C68-A9D8-C2001B7CC8E4}" type="presParOf" srcId="{90A1AAD6-6100-41BB-BFAB-ED10D35E066E}" destId="{A71E6BC4-0F6A-46EA-AEB4-C17FE59B0107}" srcOrd="0" destOrd="0" presId="urn:microsoft.com/office/officeart/2009/3/layout/StepUpProcess"/>
    <dgm:cxn modelId="{879F59D7-060D-478E-A650-EE031F67C369}" type="presParOf" srcId="{07C50143-7F1F-48E1-AA44-AEC0CFACD1C2}" destId="{80240325-997D-4221-B456-697DCE9B01AF}" srcOrd="2" destOrd="0" presId="urn:microsoft.com/office/officeart/2009/3/layout/StepUpProcess"/>
    <dgm:cxn modelId="{7B1DC7E5-5483-4BD5-A505-3474ADBB69AA}" type="presParOf" srcId="{80240325-997D-4221-B456-697DCE9B01AF}" destId="{4B9FAB07-8B02-4EA7-AA50-A85304631B0B}" srcOrd="0" destOrd="0" presId="urn:microsoft.com/office/officeart/2009/3/layout/StepUpProcess"/>
    <dgm:cxn modelId="{E56874C3-327D-46D0-B5BA-25AE36541435}" type="presParOf" srcId="{80240325-997D-4221-B456-697DCE9B01AF}" destId="{CC18CA14-B457-46F3-BB33-23E25B9BA7F1}" srcOrd="1" destOrd="0" presId="urn:microsoft.com/office/officeart/2009/3/layout/StepUpProcess"/>
    <dgm:cxn modelId="{58CF9A68-7A7D-4EFB-BBEC-CE8CF15DE7CE}" type="presParOf" srcId="{80240325-997D-4221-B456-697DCE9B01AF}" destId="{F0B2F47B-D4CA-4C6D-81E5-82B96CDCF895}" srcOrd="2" destOrd="0" presId="urn:microsoft.com/office/officeart/2009/3/layout/StepUpProcess"/>
    <dgm:cxn modelId="{7EAC9EF2-2BFC-40CF-AF52-01F087D33F1C}" type="presParOf" srcId="{07C50143-7F1F-48E1-AA44-AEC0CFACD1C2}" destId="{237AF75A-F4F1-4436-AF26-D6C7014B4508}" srcOrd="3" destOrd="0" presId="urn:microsoft.com/office/officeart/2009/3/layout/StepUpProcess"/>
    <dgm:cxn modelId="{E15173A1-475A-4080-91B2-BFCCF200CD3C}" type="presParOf" srcId="{237AF75A-F4F1-4436-AF26-D6C7014B4508}" destId="{502298C0-047A-47DA-9F3D-7381DD3A82A4}" srcOrd="0" destOrd="0" presId="urn:microsoft.com/office/officeart/2009/3/layout/StepUpProcess"/>
    <dgm:cxn modelId="{4530E186-3E48-4D6F-801E-3DB4CF562456}" type="presParOf" srcId="{07C50143-7F1F-48E1-AA44-AEC0CFACD1C2}" destId="{13F371A3-478B-413E-B405-C13BA8F0F337}" srcOrd="4" destOrd="0" presId="urn:microsoft.com/office/officeart/2009/3/layout/StepUpProcess"/>
    <dgm:cxn modelId="{40BA1B4B-FEAC-484C-BC99-F2B483C162DD}" type="presParOf" srcId="{13F371A3-478B-413E-B405-C13BA8F0F337}" destId="{1E4DD04B-D8FA-41F7-A97C-3A6A7E98EA12}" srcOrd="0" destOrd="0" presId="urn:microsoft.com/office/officeart/2009/3/layout/StepUpProcess"/>
    <dgm:cxn modelId="{87426136-E529-4A64-8D93-54C606A87F47}" type="presParOf" srcId="{13F371A3-478B-413E-B405-C13BA8F0F337}" destId="{37F0C68B-A2A6-405B-BEB8-23EED69784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FB5F0-29EB-46BD-885A-3C0F05CFA3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401DE-D51E-4F7D-B0C5-1B5B907A9849}">
      <dgm:prSet phldrT="[Text]"/>
      <dgm:spPr/>
      <dgm:t>
        <a:bodyPr/>
        <a:lstStyle/>
        <a:p>
          <a:r>
            <a:rPr lang="en-US" dirty="0" smtClean="0"/>
            <a:t>Create the climate for change</a:t>
          </a:r>
          <a:endParaRPr lang="en-US" dirty="0"/>
        </a:p>
      </dgm:t>
    </dgm:pt>
    <dgm:pt modelId="{ADEDB955-28CA-4A54-895C-ACB65E466856}" type="parTrans" cxnId="{E6602616-5080-4FC8-BE5E-5147D48A56F2}">
      <dgm:prSet/>
      <dgm:spPr/>
      <dgm:t>
        <a:bodyPr/>
        <a:lstStyle/>
        <a:p>
          <a:endParaRPr lang="en-US"/>
        </a:p>
      </dgm:t>
    </dgm:pt>
    <dgm:pt modelId="{2305A7B5-97BC-44CE-BA56-2C29DC1EDDA2}" type="sibTrans" cxnId="{E6602616-5080-4FC8-BE5E-5147D48A56F2}">
      <dgm:prSet/>
      <dgm:spPr/>
      <dgm:t>
        <a:bodyPr/>
        <a:lstStyle/>
        <a:p>
          <a:endParaRPr lang="en-US"/>
        </a:p>
      </dgm:t>
    </dgm:pt>
    <dgm:pt modelId="{3EE54B9E-D095-4E81-B0E0-AD362FE68D61}">
      <dgm:prSet phldrT="[Text]"/>
      <dgm:spPr/>
      <dgm:t>
        <a:bodyPr/>
        <a:lstStyle/>
        <a:p>
          <a:r>
            <a:rPr lang="en-US" dirty="0" smtClean="0"/>
            <a:t>Engage the organization</a:t>
          </a:r>
          <a:endParaRPr lang="en-US" dirty="0"/>
        </a:p>
      </dgm:t>
    </dgm:pt>
    <dgm:pt modelId="{FB55B9FC-9694-4C96-AFB0-928210FB0850}" type="parTrans" cxnId="{A49F7533-EABA-4EFD-A623-DA7051CD9F8E}">
      <dgm:prSet/>
      <dgm:spPr/>
      <dgm:t>
        <a:bodyPr/>
        <a:lstStyle/>
        <a:p>
          <a:endParaRPr lang="en-US"/>
        </a:p>
      </dgm:t>
    </dgm:pt>
    <dgm:pt modelId="{7E77845D-1A06-4330-B567-F0780A97B4EC}" type="sibTrans" cxnId="{A49F7533-EABA-4EFD-A623-DA7051CD9F8E}">
      <dgm:prSet/>
      <dgm:spPr/>
      <dgm:t>
        <a:bodyPr/>
        <a:lstStyle/>
        <a:p>
          <a:endParaRPr lang="en-US"/>
        </a:p>
      </dgm:t>
    </dgm:pt>
    <dgm:pt modelId="{58BFA4ED-1D72-481E-B2FF-A91A3D4AA2A1}">
      <dgm:prSet phldrT="[Text]"/>
      <dgm:spPr/>
      <dgm:t>
        <a:bodyPr/>
        <a:lstStyle/>
        <a:p>
          <a:r>
            <a:rPr lang="en-US" dirty="0" smtClean="0"/>
            <a:t>Implement &amp; sustain the change</a:t>
          </a:r>
          <a:endParaRPr lang="en-US" dirty="0"/>
        </a:p>
      </dgm:t>
    </dgm:pt>
    <dgm:pt modelId="{40AA83FF-E515-4EC7-913C-4A15F12CC098}" type="parTrans" cxnId="{73AC99C9-C87F-46EC-A41B-8FA252A2DDB6}">
      <dgm:prSet/>
      <dgm:spPr/>
      <dgm:t>
        <a:bodyPr/>
        <a:lstStyle/>
        <a:p>
          <a:endParaRPr lang="en-US"/>
        </a:p>
      </dgm:t>
    </dgm:pt>
    <dgm:pt modelId="{7D2CF5BA-5AEB-423C-AF68-DA44A77C1C97}" type="sibTrans" cxnId="{73AC99C9-C87F-46EC-A41B-8FA252A2DDB6}">
      <dgm:prSet/>
      <dgm:spPr/>
      <dgm:t>
        <a:bodyPr/>
        <a:lstStyle/>
        <a:p>
          <a:endParaRPr lang="en-US"/>
        </a:p>
      </dgm:t>
    </dgm:pt>
    <dgm:pt modelId="{07C50143-7F1F-48E1-AA44-AEC0CFACD1C2}" type="pres">
      <dgm:prSet presAssocID="{4ADFB5F0-29EB-46BD-885A-3C0F05CFA3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A5CFA5-0C77-42A0-9630-A63F163A7857}" type="pres">
      <dgm:prSet presAssocID="{B26401DE-D51E-4F7D-B0C5-1B5B907A9849}" presName="composite" presStyleCnt="0"/>
      <dgm:spPr/>
    </dgm:pt>
    <dgm:pt modelId="{3E013CA7-1E89-4794-8E0F-E0421C3363F1}" type="pres">
      <dgm:prSet presAssocID="{B26401DE-D51E-4F7D-B0C5-1B5B907A9849}" presName="LShape" presStyleLbl="alignNode1" presStyleIdx="0" presStyleCnt="5"/>
      <dgm:spPr/>
    </dgm:pt>
    <dgm:pt modelId="{B4579612-2883-45D5-A659-4AE4941B5E86}" type="pres">
      <dgm:prSet presAssocID="{B26401DE-D51E-4F7D-B0C5-1B5B907A984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F2E0-7E64-473E-8ADA-7BCA6E2B83F6}" type="pres">
      <dgm:prSet presAssocID="{B26401DE-D51E-4F7D-B0C5-1B5B907A9849}" presName="Triangle" presStyleLbl="alignNode1" presStyleIdx="1" presStyleCnt="5"/>
      <dgm:spPr/>
    </dgm:pt>
    <dgm:pt modelId="{90A1AAD6-6100-41BB-BFAB-ED10D35E066E}" type="pres">
      <dgm:prSet presAssocID="{2305A7B5-97BC-44CE-BA56-2C29DC1EDDA2}" presName="sibTrans" presStyleCnt="0"/>
      <dgm:spPr/>
    </dgm:pt>
    <dgm:pt modelId="{A71E6BC4-0F6A-46EA-AEB4-C17FE59B0107}" type="pres">
      <dgm:prSet presAssocID="{2305A7B5-97BC-44CE-BA56-2C29DC1EDDA2}" presName="space" presStyleCnt="0"/>
      <dgm:spPr/>
    </dgm:pt>
    <dgm:pt modelId="{80240325-997D-4221-B456-697DCE9B01AF}" type="pres">
      <dgm:prSet presAssocID="{3EE54B9E-D095-4E81-B0E0-AD362FE68D61}" presName="composite" presStyleCnt="0"/>
      <dgm:spPr/>
    </dgm:pt>
    <dgm:pt modelId="{4B9FAB07-8B02-4EA7-AA50-A85304631B0B}" type="pres">
      <dgm:prSet presAssocID="{3EE54B9E-D095-4E81-B0E0-AD362FE68D61}" presName="LShape" presStyleLbl="alignNode1" presStyleIdx="2" presStyleCnt="5" custLinFactNeighborX="-62" custLinFactNeighborY="-4017"/>
      <dgm:spPr/>
    </dgm:pt>
    <dgm:pt modelId="{CC18CA14-B457-46F3-BB33-23E25B9BA7F1}" type="pres">
      <dgm:prSet presAssocID="{3EE54B9E-D095-4E81-B0E0-AD362FE68D6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F47B-D4CA-4C6D-81E5-82B96CDCF895}" type="pres">
      <dgm:prSet presAssocID="{3EE54B9E-D095-4E81-B0E0-AD362FE68D61}" presName="Triangle" presStyleLbl="alignNode1" presStyleIdx="3" presStyleCnt="5"/>
      <dgm:spPr/>
    </dgm:pt>
    <dgm:pt modelId="{237AF75A-F4F1-4436-AF26-D6C7014B4508}" type="pres">
      <dgm:prSet presAssocID="{7E77845D-1A06-4330-B567-F0780A97B4EC}" presName="sibTrans" presStyleCnt="0"/>
      <dgm:spPr/>
    </dgm:pt>
    <dgm:pt modelId="{502298C0-047A-47DA-9F3D-7381DD3A82A4}" type="pres">
      <dgm:prSet presAssocID="{7E77845D-1A06-4330-B567-F0780A97B4EC}" presName="space" presStyleCnt="0"/>
      <dgm:spPr/>
    </dgm:pt>
    <dgm:pt modelId="{13F371A3-478B-413E-B405-C13BA8F0F337}" type="pres">
      <dgm:prSet presAssocID="{58BFA4ED-1D72-481E-B2FF-A91A3D4AA2A1}" presName="composite" presStyleCnt="0"/>
      <dgm:spPr/>
    </dgm:pt>
    <dgm:pt modelId="{1E4DD04B-D8FA-41F7-A97C-3A6A7E98EA12}" type="pres">
      <dgm:prSet presAssocID="{58BFA4ED-1D72-481E-B2FF-A91A3D4AA2A1}" presName="LShape" presStyleLbl="alignNode1" presStyleIdx="4" presStyleCnt="5"/>
      <dgm:spPr/>
    </dgm:pt>
    <dgm:pt modelId="{37F0C68B-A2A6-405B-BEB8-23EED697848D}" type="pres">
      <dgm:prSet presAssocID="{58BFA4ED-1D72-481E-B2FF-A91A3D4AA2A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F7533-EABA-4EFD-A623-DA7051CD9F8E}" srcId="{4ADFB5F0-29EB-46BD-885A-3C0F05CFA34A}" destId="{3EE54B9E-D095-4E81-B0E0-AD362FE68D61}" srcOrd="1" destOrd="0" parTransId="{FB55B9FC-9694-4C96-AFB0-928210FB0850}" sibTransId="{7E77845D-1A06-4330-B567-F0780A97B4EC}"/>
    <dgm:cxn modelId="{73AC99C9-C87F-46EC-A41B-8FA252A2DDB6}" srcId="{4ADFB5F0-29EB-46BD-885A-3C0F05CFA34A}" destId="{58BFA4ED-1D72-481E-B2FF-A91A3D4AA2A1}" srcOrd="2" destOrd="0" parTransId="{40AA83FF-E515-4EC7-913C-4A15F12CC098}" sibTransId="{7D2CF5BA-5AEB-423C-AF68-DA44A77C1C97}"/>
    <dgm:cxn modelId="{C4799B6F-7F6F-4A14-AE05-6B963BFA18B2}" type="presOf" srcId="{B26401DE-D51E-4F7D-B0C5-1B5B907A9849}" destId="{B4579612-2883-45D5-A659-4AE4941B5E86}" srcOrd="0" destOrd="0" presId="urn:microsoft.com/office/officeart/2009/3/layout/StepUpProcess"/>
    <dgm:cxn modelId="{96040B8C-4440-44BE-B62A-59D9759AFAC4}" type="presOf" srcId="{58BFA4ED-1D72-481E-B2FF-A91A3D4AA2A1}" destId="{37F0C68B-A2A6-405B-BEB8-23EED697848D}" srcOrd="0" destOrd="0" presId="urn:microsoft.com/office/officeart/2009/3/layout/StepUpProcess"/>
    <dgm:cxn modelId="{1B7E2087-3052-489D-98AC-2EF88A58D859}" type="presOf" srcId="{3EE54B9E-D095-4E81-B0E0-AD362FE68D61}" destId="{CC18CA14-B457-46F3-BB33-23E25B9BA7F1}" srcOrd="0" destOrd="0" presId="urn:microsoft.com/office/officeart/2009/3/layout/StepUpProcess"/>
    <dgm:cxn modelId="{F36B77BC-A18B-446A-8EB5-4B82D7E2C1D9}" type="presOf" srcId="{4ADFB5F0-29EB-46BD-885A-3C0F05CFA34A}" destId="{07C50143-7F1F-48E1-AA44-AEC0CFACD1C2}" srcOrd="0" destOrd="0" presId="urn:microsoft.com/office/officeart/2009/3/layout/StepUpProcess"/>
    <dgm:cxn modelId="{E6602616-5080-4FC8-BE5E-5147D48A56F2}" srcId="{4ADFB5F0-29EB-46BD-885A-3C0F05CFA34A}" destId="{B26401DE-D51E-4F7D-B0C5-1B5B907A9849}" srcOrd="0" destOrd="0" parTransId="{ADEDB955-28CA-4A54-895C-ACB65E466856}" sibTransId="{2305A7B5-97BC-44CE-BA56-2C29DC1EDDA2}"/>
    <dgm:cxn modelId="{22289B4B-D06C-44A3-886E-1CF2094E20D3}" type="presParOf" srcId="{07C50143-7F1F-48E1-AA44-AEC0CFACD1C2}" destId="{D9A5CFA5-0C77-42A0-9630-A63F163A7857}" srcOrd="0" destOrd="0" presId="urn:microsoft.com/office/officeart/2009/3/layout/StepUpProcess"/>
    <dgm:cxn modelId="{BEE5F16F-689A-47B4-8116-6F2D8EE4F897}" type="presParOf" srcId="{D9A5CFA5-0C77-42A0-9630-A63F163A7857}" destId="{3E013CA7-1E89-4794-8E0F-E0421C3363F1}" srcOrd="0" destOrd="0" presId="urn:microsoft.com/office/officeart/2009/3/layout/StepUpProcess"/>
    <dgm:cxn modelId="{CD6D1E9E-504D-4830-A317-674F2131C69F}" type="presParOf" srcId="{D9A5CFA5-0C77-42A0-9630-A63F163A7857}" destId="{B4579612-2883-45D5-A659-4AE4941B5E86}" srcOrd="1" destOrd="0" presId="urn:microsoft.com/office/officeart/2009/3/layout/StepUpProcess"/>
    <dgm:cxn modelId="{1326D0AC-0326-403F-B99B-31E82FB6A04D}" type="presParOf" srcId="{D9A5CFA5-0C77-42A0-9630-A63F163A7857}" destId="{AE38F2E0-7E64-473E-8ADA-7BCA6E2B83F6}" srcOrd="2" destOrd="0" presId="urn:microsoft.com/office/officeart/2009/3/layout/StepUpProcess"/>
    <dgm:cxn modelId="{81283B31-8633-4B2C-9F47-A2F76CE07F42}" type="presParOf" srcId="{07C50143-7F1F-48E1-AA44-AEC0CFACD1C2}" destId="{90A1AAD6-6100-41BB-BFAB-ED10D35E066E}" srcOrd="1" destOrd="0" presId="urn:microsoft.com/office/officeart/2009/3/layout/StepUpProcess"/>
    <dgm:cxn modelId="{071EC195-9B73-464B-8D1F-33CF0640870D}" type="presParOf" srcId="{90A1AAD6-6100-41BB-BFAB-ED10D35E066E}" destId="{A71E6BC4-0F6A-46EA-AEB4-C17FE59B0107}" srcOrd="0" destOrd="0" presId="urn:microsoft.com/office/officeart/2009/3/layout/StepUpProcess"/>
    <dgm:cxn modelId="{253842D0-7DB6-426D-B60B-B795FFD84487}" type="presParOf" srcId="{07C50143-7F1F-48E1-AA44-AEC0CFACD1C2}" destId="{80240325-997D-4221-B456-697DCE9B01AF}" srcOrd="2" destOrd="0" presId="urn:microsoft.com/office/officeart/2009/3/layout/StepUpProcess"/>
    <dgm:cxn modelId="{C17583D7-244B-4EAB-934C-B9C6DBD90330}" type="presParOf" srcId="{80240325-997D-4221-B456-697DCE9B01AF}" destId="{4B9FAB07-8B02-4EA7-AA50-A85304631B0B}" srcOrd="0" destOrd="0" presId="urn:microsoft.com/office/officeart/2009/3/layout/StepUpProcess"/>
    <dgm:cxn modelId="{07F496EC-69D7-488A-A7FA-BACAA5CC6BDC}" type="presParOf" srcId="{80240325-997D-4221-B456-697DCE9B01AF}" destId="{CC18CA14-B457-46F3-BB33-23E25B9BA7F1}" srcOrd="1" destOrd="0" presId="urn:microsoft.com/office/officeart/2009/3/layout/StepUpProcess"/>
    <dgm:cxn modelId="{35E86A0B-7DDA-454A-9628-ACFB2EC19FC1}" type="presParOf" srcId="{80240325-997D-4221-B456-697DCE9B01AF}" destId="{F0B2F47B-D4CA-4C6D-81E5-82B96CDCF895}" srcOrd="2" destOrd="0" presId="urn:microsoft.com/office/officeart/2009/3/layout/StepUpProcess"/>
    <dgm:cxn modelId="{BA716221-031D-4C5D-A7B5-16D874B3B763}" type="presParOf" srcId="{07C50143-7F1F-48E1-AA44-AEC0CFACD1C2}" destId="{237AF75A-F4F1-4436-AF26-D6C7014B4508}" srcOrd="3" destOrd="0" presId="urn:microsoft.com/office/officeart/2009/3/layout/StepUpProcess"/>
    <dgm:cxn modelId="{0BA4C173-ADCB-4F67-9F5D-05B8BCB14865}" type="presParOf" srcId="{237AF75A-F4F1-4436-AF26-D6C7014B4508}" destId="{502298C0-047A-47DA-9F3D-7381DD3A82A4}" srcOrd="0" destOrd="0" presId="urn:microsoft.com/office/officeart/2009/3/layout/StepUpProcess"/>
    <dgm:cxn modelId="{BFF93929-D67A-4040-AD46-A37B8A03E17A}" type="presParOf" srcId="{07C50143-7F1F-48E1-AA44-AEC0CFACD1C2}" destId="{13F371A3-478B-413E-B405-C13BA8F0F337}" srcOrd="4" destOrd="0" presId="urn:microsoft.com/office/officeart/2009/3/layout/StepUpProcess"/>
    <dgm:cxn modelId="{006725AE-D446-40BC-8132-ACD2438236DE}" type="presParOf" srcId="{13F371A3-478B-413E-B405-C13BA8F0F337}" destId="{1E4DD04B-D8FA-41F7-A97C-3A6A7E98EA12}" srcOrd="0" destOrd="0" presId="urn:microsoft.com/office/officeart/2009/3/layout/StepUpProcess"/>
    <dgm:cxn modelId="{B0CCD402-248C-49DA-9ADD-23D4A1F723AD}" type="presParOf" srcId="{13F371A3-478B-413E-B405-C13BA8F0F337}" destId="{37F0C68B-A2A6-405B-BEB8-23EED69784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FB5F0-29EB-46BD-885A-3C0F05CFA3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401DE-D51E-4F7D-B0C5-1B5B907A9849}">
      <dgm:prSet phldrT="[Text]"/>
      <dgm:spPr/>
      <dgm:t>
        <a:bodyPr/>
        <a:lstStyle/>
        <a:p>
          <a:r>
            <a:rPr lang="en-US" dirty="0" smtClean="0"/>
            <a:t>Create the climate for change</a:t>
          </a:r>
          <a:endParaRPr lang="en-US" dirty="0"/>
        </a:p>
      </dgm:t>
    </dgm:pt>
    <dgm:pt modelId="{ADEDB955-28CA-4A54-895C-ACB65E466856}" type="parTrans" cxnId="{E6602616-5080-4FC8-BE5E-5147D48A56F2}">
      <dgm:prSet/>
      <dgm:spPr/>
      <dgm:t>
        <a:bodyPr/>
        <a:lstStyle/>
        <a:p>
          <a:endParaRPr lang="en-US"/>
        </a:p>
      </dgm:t>
    </dgm:pt>
    <dgm:pt modelId="{2305A7B5-97BC-44CE-BA56-2C29DC1EDDA2}" type="sibTrans" cxnId="{E6602616-5080-4FC8-BE5E-5147D48A56F2}">
      <dgm:prSet/>
      <dgm:spPr/>
      <dgm:t>
        <a:bodyPr/>
        <a:lstStyle/>
        <a:p>
          <a:endParaRPr lang="en-US"/>
        </a:p>
      </dgm:t>
    </dgm:pt>
    <dgm:pt modelId="{3EE54B9E-D095-4E81-B0E0-AD362FE68D61}">
      <dgm:prSet phldrT="[Text]"/>
      <dgm:spPr/>
      <dgm:t>
        <a:bodyPr/>
        <a:lstStyle/>
        <a:p>
          <a:r>
            <a:rPr lang="en-US" dirty="0" smtClean="0"/>
            <a:t>Engage the organization</a:t>
          </a:r>
          <a:endParaRPr lang="en-US" dirty="0"/>
        </a:p>
      </dgm:t>
    </dgm:pt>
    <dgm:pt modelId="{FB55B9FC-9694-4C96-AFB0-928210FB0850}" type="parTrans" cxnId="{A49F7533-EABA-4EFD-A623-DA7051CD9F8E}">
      <dgm:prSet/>
      <dgm:spPr/>
      <dgm:t>
        <a:bodyPr/>
        <a:lstStyle/>
        <a:p>
          <a:endParaRPr lang="en-US"/>
        </a:p>
      </dgm:t>
    </dgm:pt>
    <dgm:pt modelId="{7E77845D-1A06-4330-B567-F0780A97B4EC}" type="sibTrans" cxnId="{A49F7533-EABA-4EFD-A623-DA7051CD9F8E}">
      <dgm:prSet/>
      <dgm:spPr/>
      <dgm:t>
        <a:bodyPr/>
        <a:lstStyle/>
        <a:p>
          <a:endParaRPr lang="en-US"/>
        </a:p>
      </dgm:t>
    </dgm:pt>
    <dgm:pt modelId="{58BFA4ED-1D72-481E-B2FF-A91A3D4AA2A1}">
      <dgm:prSet phldrT="[Text]"/>
      <dgm:spPr/>
      <dgm:t>
        <a:bodyPr/>
        <a:lstStyle/>
        <a:p>
          <a:r>
            <a:rPr lang="en-US" dirty="0" smtClean="0"/>
            <a:t>Implement &amp; sustain the change</a:t>
          </a:r>
          <a:endParaRPr lang="en-US" dirty="0"/>
        </a:p>
      </dgm:t>
    </dgm:pt>
    <dgm:pt modelId="{40AA83FF-E515-4EC7-913C-4A15F12CC098}" type="parTrans" cxnId="{73AC99C9-C87F-46EC-A41B-8FA252A2DDB6}">
      <dgm:prSet/>
      <dgm:spPr/>
      <dgm:t>
        <a:bodyPr/>
        <a:lstStyle/>
        <a:p>
          <a:endParaRPr lang="en-US"/>
        </a:p>
      </dgm:t>
    </dgm:pt>
    <dgm:pt modelId="{7D2CF5BA-5AEB-423C-AF68-DA44A77C1C97}" type="sibTrans" cxnId="{73AC99C9-C87F-46EC-A41B-8FA252A2DDB6}">
      <dgm:prSet/>
      <dgm:spPr/>
      <dgm:t>
        <a:bodyPr/>
        <a:lstStyle/>
        <a:p>
          <a:endParaRPr lang="en-US"/>
        </a:p>
      </dgm:t>
    </dgm:pt>
    <dgm:pt modelId="{07C50143-7F1F-48E1-AA44-AEC0CFACD1C2}" type="pres">
      <dgm:prSet presAssocID="{4ADFB5F0-29EB-46BD-885A-3C0F05CFA3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A5CFA5-0C77-42A0-9630-A63F163A7857}" type="pres">
      <dgm:prSet presAssocID="{B26401DE-D51E-4F7D-B0C5-1B5B907A9849}" presName="composite" presStyleCnt="0"/>
      <dgm:spPr/>
    </dgm:pt>
    <dgm:pt modelId="{3E013CA7-1E89-4794-8E0F-E0421C3363F1}" type="pres">
      <dgm:prSet presAssocID="{B26401DE-D51E-4F7D-B0C5-1B5B907A9849}" presName="LShape" presStyleLbl="alignNode1" presStyleIdx="0" presStyleCnt="5"/>
      <dgm:spPr/>
    </dgm:pt>
    <dgm:pt modelId="{B4579612-2883-45D5-A659-4AE4941B5E86}" type="pres">
      <dgm:prSet presAssocID="{B26401DE-D51E-4F7D-B0C5-1B5B907A984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F2E0-7E64-473E-8ADA-7BCA6E2B83F6}" type="pres">
      <dgm:prSet presAssocID="{B26401DE-D51E-4F7D-B0C5-1B5B907A9849}" presName="Triangle" presStyleLbl="alignNode1" presStyleIdx="1" presStyleCnt="5"/>
      <dgm:spPr/>
    </dgm:pt>
    <dgm:pt modelId="{90A1AAD6-6100-41BB-BFAB-ED10D35E066E}" type="pres">
      <dgm:prSet presAssocID="{2305A7B5-97BC-44CE-BA56-2C29DC1EDDA2}" presName="sibTrans" presStyleCnt="0"/>
      <dgm:spPr/>
    </dgm:pt>
    <dgm:pt modelId="{A71E6BC4-0F6A-46EA-AEB4-C17FE59B0107}" type="pres">
      <dgm:prSet presAssocID="{2305A7B5-97BC-44CE-BA56-2C29DC1EDDA2}" presName="space" presStyleCnt="0"/>
      <dgm:spPr/>
    </dgm:pt>
    <dgm:pt modelId="{80240325-997D-4221-B456-697DCE9B01AF}" type="pres">
      <dgm:prSet presAssocID="{3EE54B9E-D095-4E81-B0E0-AD362FE68D61}" presName="composite" presStyleCnt="0"/>
      <dgm:spPr/>
    </dgm:pt>
    <dgm:pt modelId="{4B9FAB07-8B02-4EA7-AA50-A85304631B0B}" type="pres">
      <dgm:prSet presAssocID="{3EE54B9E-D095-4E81-B0E0-AD362FE68D61}" presName="LShape" presStyleLbl="alignNode1" presStyleIdx="2" presStyleCnt="5" custLinFactNeighborX="-62" custLinFactNeighborY="-4017"/>
      <dgm:spPr/>
    </dgm:pt>
    <dgm:pt modelId="{CC18CA14-B457-46F3-BB33-23E25B9BA7F1}" type="pres">
      <dgm:prSet presAssocID="{3EE54B9E-D095-4E81-B0E0-AD362FE68D6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F47B-D4CA-4C6D-81E5-82B96CDCF895}" type="pres">
      <dgm:prSet presAssocID="{3EE54B9E-D095-4E81-B0E0-AD362FE68D61}" presName="Triangle" presStyleLbl="alignNode1" presStyleIdx="3" presStyleCnt="5"/>
      <dgm:spPr/>
    </dgm:pt>
    <dgm:pt modelId="{237AF75A-F4F1-4436-AF26-D6C7014B4508}" type="pres">
      <dgm:prSet presAssocID="{7E77845D-1A06-4330-B567-F0780A97B4EC}" presName="sibTrans" presStyleCnt="0"/>
      <dgm:spPr/>
    </dgm:pt>
    <dgm:pt modelId="{502298C0-047A-47DA-9F3D-7381DD3A82A4}" type="pres">
      <dgm:prSet presAssocID="{7E77845D-1A06-4330-B567-F0780A97B4EC}" presName="space" presStyleCnt="0"/>
      <dgm:spPr/>
    </dgm:pt>
    <dgm:pt modelId="{13F371A3-478B-413E-B405-C13BA8F0F337}" type="pres">
      <dgm:prSet presAssocID="{58BFA4ED-1D72-481E-B2FF-A91A3D4AA2A1}" presName="composite" presStyleCnt="0"/>
      <dgm:spPr/>
    </dgm:pt>
    <dgm:pt modelId="{1E4DD04B-D8FA-41F7-A97C-3A6A7E98EA12}" type="pres">
      <dgm:prSet presAssocID="{58BFA4ED-1D72-481E-B2FF-A91A3D4AA2A1}" presName="LShape" presStyleLbl="alignNode1" presStyleIdx="4" presStyleCnt="5"/>
      <dgm:spPr/>
    </dgm:pt>
    <dgm:pt modelId="{37F0C68B-A2A6-405B-BEB8-23EED697848D}" type="pres">
      <dgm:prSet presAssocID="{58BFA4ED-1D72-481E-B2FF-A91A3D4AA2A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F7533-EABA-4EFD-A623-DA7051CD9F8E}" srcId="{4ADFB5F0-29EB-46BD-885A-3C0F05CFA34A}" destId="{3EE54B9E-D095-4E81-B0E0-AD362FE68D61}" srcOrd="1" destOrd="0" parTransId="{FB55B9FC-9694-4C96-AFB0-928210FB0850}" sibTransId="{7E77845D-1A06-4330-B567-F0780A97B4EC}"/>
    <dgm:cxn modelId="{87D5698C-7A4D-4280-952C-DCDC45ACCC55}" type="presOf" srcId="{B26401DE-D51E-4F7D-B0C5-1B5B907A9849}" destId="{B4579612-2883-45D5-A659-4AE4941B5E86}" srcOrd="0" destOrd="0" presId="urn:microsoft.com/office/officeart/2009/3/layout/StepUpProcess"/>
    <dgm:cxn modelId="{73AC99C9-C87F-46EC-A41B-8FA252A2DDB6}" srcId="{4ADFB5F0-29EB-46BD-885A-3C0F05CFA34A}" destId="{58BFA4ED-1D72-481E-B2FF-A91A3D4AA2A1}" srcOrd="2" destOrd="0" parTransId="{40AA83FF-E515-4EC7-913C-4A15F12CC098}" sibTransId="{7D2CF5BA-5AEB-423C-AF68-DA44A77C1C97}"/>
    <dgm:cxn modelId="{26533CF1-ECBA-4DA6-96A7-2686C1F0C3D4}" type="presOf" srcId="{3EE54B9E-D095-4E81-B0E0-AD362FE68D61}" destId="{CC18CA14-B457-46F3-BB33-23E25B9BA7F1}" srcOrd="0" destOrd="0" presId="urn:microsoft.com/office/officeart/2009/3/layout/StepUpProcess"/>
    <dgm:cxn modelId="{BC4E688D-E242-4F9E-B8C8-36662BA97ECE}" type="presOf" srcId="{4ADFB5F0-29EB-46BD-885A-3C0F05CFA34A}" destId="{07C50143-7F1F-48E1-AA44-AEC0CFACD1C2}" srcOrd="0" destOrd="0" presId="urn:microsoft.com/office/officeart/2009/3/layout/StepUpProcess"/>
    <dgm:cxn modelId="{B0DE7AF3-D381-431A-A70D-958405D427C1}" type="presOf" srcId="{58BFA4ED-1D72-481E-B2FF-A91A3D4AA2A1}" destId="{37F0C68B-A2A6-405B-BEB8-23EED697848D}" srcOrd="0" destOrd="0" presId="urn:microsoft.com/office/officeart/2009/3/layout/StepUpProcess"/>
    <dgm:cxn modelId="{E6602616-5080-4FC8-BE5E-5147D48A56F2}" srcId="{4ADFB5F0-29EB-46BD-885A-3C0F05CFA34A}" destId="{B26401DE-D51E-4F7D-B0C5-1B5B907A9849}" srcOrd="0" destOrd="0" parTransId="{ADEDB955-28CA-4A54-895C-ACB65E466856}" sibTransId="{2305A7B5-97BC-44CE-BA56-2C29DC1EDDA2}"/>
    <dgm:cxn modelId="{F6975705-658C-4B05-80AB-66B758FB1259}" type="presParOf" srcId="{07C50143-7F1F-48E1-AA44-AEC0CFACD1C2}" destId="{D9A5CFA5-0C77-42A0-9630-A63F163A7857}" srcOrd="0" destOrd="0" presId="urn:microsoft.com/office/officeart/2009/3/layout/StepUpProcess"/>
    <dgm:cxn modelId="{12D029F8-0815-4FED-9BF2-FF03C6259CC0}" type="presParOf" srcId="{D9A5CFA5-0C77-42A0-9630-A63F163A7857}" destId="{3E013CA7-1E89-4794-8E0F-E0421C3363F1}" srcOrd="0" destOrd="0" presId="urn:microsoft.com/office/officeart/2009/3/layout/StepUpProcess"/>
    <dgm:cxn modelId="{E5A84045-59F5-4E0C-826F-FF035002E346}" type="presParOf" srcId="{D9A5CFA5-0C77-42A0-9630-A63F163A7857}" destId="{B4579612-2883-45D5-A659-4AE4941B5E86}" srcOrd="1" destOrd="0" presId="urn:microsoft.com/office/officeart/2009/3/layout/StepUpProcess"/>
    <dgm:cxn modelId="{7F65A23F-3CE0-4EF6-AD8A-ED188515B79C}" type="presParOf" srcId="{D9A5CFA5-0C77-42A0-9630-A63F163A7857}" destId="{AE38F2E0-7E64-473E-8ADA-7BCA6E2B83F6}" srcOrd="2" destOrd="0" presId="urn:microsoft.com/office/officeart/2009/3/layout/StepUpProcess"/>
    <dgm:cxn modelId="{67D47275-1367-4B38-8460-8470A9E726F1}" type="presParOf" srcId="{07C50143-7F1F-48E1-AA44-AEC0CFACD1C2}" destId="{90A1AAD6-6100-41BB-BFAB-ED10D35E066E}" srcOrd="1" destOrd="0" presId="urn:microsoft.com/office/officeart/2009/3/layout/StepUpProcess"/>
    <dgm:cxn modelId="{85081C85-7330-4442-BB41-F38FD3B723B9}" type="presParOf" srcId="{90A1AAD6-6100-41BB-BFAB-ED10D35E066E}" destId="{A71E6BC4-0F6A-46EA-AEB4-C17FE59B0107}" srcOrd="0" destOrd="0" presId="urn:microsoft.com/office/officeart/2009/3/layout/StepUpProcess"/>
    <dgm:cxn modelId="{12F903EE-3D1B-4FBE-A349-2B7E0A684511}" type="presParOf" srcId="{07C50143-7F1F-48E1-AA44-AEC0CFACD1C2}" destId="{80240325-997D-4221-B456-697DCE9B01AF}" srcOrd="2" destOrd="0" presId="urn:microsoft.com/office/officeart/2009/3/layout/StepUpProcess"/>
    <dgm:cxn modelId="{9EAA2A24-A658-4F80-B125-3E1931A15134}" type="presParOf" srcId="{80240325-997D-4221-B456-697DCE9B01AF}" destId="{4B9FAB07-8B02-4EA7-AA50-A85304631B0B}" srcOrd="0" destOrd="0" presId="urn:microsoft.com/office/officeart/2009/3/layout/StepUpProcess"/>
    <dgm:cxn modelId="{9534DE01-1331-4DA7-807C-9698FD9FF5CB}" type="presParOf" srcId="{80240325-997D-4221-B456-697DCE9B01AF}" destId="{CC18CA14-B457-46F3-BB33-23E25B9BA7F1}" srcOrd="1" destOrd="0" presId="urn:microsoft.com/office/officeart/2009/3/layout/StepUpProcess"/>
    <dgm:cxn modelId="{0A236AA0-D9BE-4F09-B71F-D300C440324A}" type="presParOf" srcId="{80240325-997D-4221-B456-697DCE9B01AF}" destId="{F0B2F47B-D4CA-4C6D-81E5-82B96CDCF895}" srcOrd="2" destOrd="0" presId="urn:microsoft.com/office/officeart/2009/3/layout/StepUpProcess"/>
    <dgm:cxn modelId="{374314A7-240C-4A91-81FD-D95C97F9B4F1}" type="presParOf" srcId="{07C50143-7F1F-48E1-AA44-AEC0CFACD1C2}" destId="{237AF75A-F4F1-4436-AF26-D6C7014B4508}" srcOrd="3" destOrd="0" presId="urn:microsoft.com/office/officeart/2009/3/layout/StepUpProcess"/>
    <dgm:cxn modelId="{9496CF03-3663-46A2-B4DE-B81BD86365F8}" type="presParOf" srcId="{237AF75A-F4F1-4436-AF26-D6C7014B4508}" destId="{502298C0-047A-47DA-9F3D-7381DD3A82A4}" srcOrd="0" destOrd="0" presId="urn:microsoft.com/office/officeart/2009/3/layout/StepUpProcess"/>
    <dgm:cxn modelId="{6749E27C-759D-4D23-BB76-7F2CBF0099ED}" type="presParOf" srcId="{07C50143-7F1F-48E1-AA44-AEC0CFACD1C2}" destId="{13F371A3-478B-413E-B405-C13BA8F0F337}" srcOrd="4" destOrd="0" presId="urn:microsoft.com/office/officeart/2009/3/layout/StepUpProcess"/>
    <dgm:cxn modelId="{9F8450E6-EF50-4767-A184-34701F4E0118}" type="presParOf" srcId="{13F371A3-478B-413E-B405-C13BA8F0F337}" destId="{1E4DD04B-D8FA-41F7-A97C-3A6A7E98EA12}" srcOrd="0" destOrd="0" presId="urn:microsoft.com/office/officeart/2009/3/layout/StepUpProcess"/>
    <dgm:cxn modelId="{43D2C35F-03E5-45CA-A597-8FBF63950F43}" type="presParOf" srcId="{13F371A3-478B-413E-B405-C13BA8F0F337}" destId="{37F0C68B-A2A6-405B-BEB8-23EED69784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351639" cy="6858000"/>
          </a:xfrm>
          <a:prstGeom prst="rect">
            <a:avLst/>
          </a:prstGeom>
          <a:gradFill>
            <a:gsLst>
              <a:gs pos="44000">
                <a:srgbClr val="830AA4">
                  <a:alpha val="85000"/>
                </a:srgb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229549"/>
            <a:ext cx="4717026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YOUR TITLE GOES RIGHT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4635405"/>
            <a:ext cx="4717026" cy="110410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SUBTITLE GOES RIGHT HERE.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19" y="5300920"/>
            <a:ext cx="2831216" cy="117522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842000"/>
            <a:ext cx="4716463" cy="24553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6104467"/>
            <a:ext cx="4716463" cy="245533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38"/>
            <a:ext cx="2904408" cy="2518133"/>
          </a:xfrm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dirty="0" smtClean="0"/>
              <a:t>SLIDE TITLE GOES HERE.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227871"/>
            <a:ext cx="2904408" cy="1861779"/>
          </a:xfrm>
        </p:spPr>
        <p:txBody>
          <a:bodyPr>
            <a:noAutofit/>
          </a:bodyPr>
          <a:lstStyle>
            <a:lvl1pPr marL="0" indent="0">
              <a:buNone/>
              <a:defRPr sz="1600" spc="4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Nulla</a:t>
            </a:r>
            <a:r>
              <a:rPr lang="en-US" dirty="0" smtClean="0"/>
              <a:t> at cursus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ex.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. Nam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903133" y="872068"/>
            <a:ext cx="7417330" cy="521758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840361" y="0"/>
            <a:ext cx="635163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365125"/>
            <a:ext cx="518318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RIGHT HERE.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 GOES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Aft>
                <a:spcPts val="1200"/>
              </a:spcAft>
              <a:defRPr sz="2400" b="1">
                <a:solidFill>
                  <a:schemeClr val="tx2"/>
                </a:solidFill>
              </a:defRPr>
            </a:lvl1pPr>
            <a:lvl2pPr marL="685800" indent="-228600"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Main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579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76867" y="921811"/>
            <a:ext cx="10286471" cy="890057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MANY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76867" y="1836204"/>
            <a:ext cx="10294937" cy="873128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THANKS.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176868" y="4250267"/>
            <a:ext cx="8864599" cy="1701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34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6" y="837674"/>
            <a:ext cx="10625138" cy="897995"/>
          </a:xfrm>
        </p:spPr>
        <p:txBody>
          <a:bodyPr>
            <a:noAutofit/>
          </a:bodyPr>
          <a:lstStyle>
            <a:lvl1pPr marL="0" indent="0">
              <a:buNone/>
              <a:defRPr sz="7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JOIN THE FIGHT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1329" y="1752073"/>
            <a:ext cx="10625138" cy="1118129"/>
          </a:xfrm>
        </p:spPr>
        <p:txBody>
          <a:bodyPr>
            <a:noAutofit/>
          </a:bodyPr>
          <a:lstStyle>
            <a:lvl1pPr marL="0" indent="0">
              <a:buNone/>
              <a:defRPr sz="7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FOR GENDER EQUALITY.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1329" y="3759201"/>
            <a:ext cx="6654678" cy="167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329" y="5486400"/>
            <a:ext cx="6654678" cy="364067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Speak up for women’s human rights. Join us now at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329" y="5850467"/>
            <a:ext cx="6654678" cy="36406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4pPr>
              <a:defRPr/>
            </a:lvl4pPr>
          </a:lstStyle>
          <a:p>
            <a:pPr lvl="0"/>
            <a:r>
              <a:rPr lang="en-US" dirty="0" smtClean="0"/>
              <a:t>globalfundforwomen.org.</a:t>
            </a:r>
          </a:p>
        </p:txBody>
      </p:sp>
    </p:spTree>
    <p:extLst>
      <p:ext uri="{BB962C8B-B14F-4D97-AF65-F5344CB8AC3E}">
        <p14:creationId xmlns:p14="http://schemas.microsoft.com/office/powerpoint/2010/main" val="388774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87560"/>
            <a:ext cx="10515600" cy="773167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344862"/>
            <a:ext cx="10515600" cy="803275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351639" cy="6858000"/>
          </a:xfrm>
          <a:prstGeom prst="rect">
            <a:avLst/>
          </a:prstGeom>
          <a:gradFill>
            <a:gsLst>
              <a:gs pos="44000">
                <a:srgbClr val="830AA4">
                  <a:alpha val="85000"/>
                </a:srgbClr>
              </a:gs>
              <a:gs pos="100000">
                <a:schemeClr val="accent1">
                  <a:lumMod val="75000"/>
                  <a:alpha val="85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86582"/>
            <a:ext cx="4717026" cy="1386348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GOES RIGHT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172929"/>
            <a:ext cx="4717026" cy="356658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 b="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 vitae, </a:t>
            </a:r>
            <a:r>
              <a:rPr lang="en-US" dirty="0" err="1" smtClean="0"/>
              <a:t>vestibulum</a:t>
            </a:r>
            <a:r>
              <a:rPr lang="en-US" dirty="0" smtClean="0"/>
              <a:t> dictum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, a </a:t>
            </a:r>
            <a:r>
              <a:rPr lang="en-US" dirty="0" err="1" smtClean="0"/>
              <a:t>bibendum</a:t>
            </a:r>
            <a:r>
              <a:rPr lang="en-US" dirty="0" smtClean="0"/>
              <a:t> quam pharetra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ac cursus ex maximus id.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non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finibus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Nulla</a:t>
            </a:r>
            <a:r>
              <a:rPr lang="en-US" dirty="0" smtClean="0"/>
              <a:t> at cursus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ex.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840361" y="0"/>
            <a:ext cx="6351639" cy="6858000"/>
          </a:xfrm>
          <a:prstGeom prst="rect">
            <a:avLst/>
          </a:prstGeom>
          <a:gradFill>
            <a:gsLst>
              <a:gs pos="44000">
                <a:srgbClr val="830AA4">
                  <a:alpha val="85000"/>
                </a:srgbClr>
              </a:gs>
              <a:gs pos="100000">
                <a:schemeClr val="accent1">
                  <a:lumMod val="75000"/>
                  <a:alpha val="85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2200" y="365125"/>
            <a:ext cx="518318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RIGHT HERE.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 GOES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spcAft>
                <a:spcPts val="1200"/>
              </a:spcAft>
              <a:defRPr sz="2400" b="1">
                <a:solidFill>
                  <a:schemeClr val="bg1"/>
                </a:solidFill>
              </a:defRPr>
            </a:lvl1pPr>
            <a:lvl2pPr marL="685800" indent="-228600">
              <a:spcAft>
                <a:spcPts val="1200"/>
              </a:spcAft>
              <a:buFont typeface="Century Gothic" panose="020B050202020202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Main level bullet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87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83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HEADLINE GOES HERE.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286404"/>
            <a:ext cx="10515600" cy="652463"/>
          </a:xfrm>
        </p:spPr>
        <p:txBody>
          <a:bodyPr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en-US" dirty="0" smtClean="0"/>
              <a:t>AND SUBHEADER GOES RIGHT HERE.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6667" y="2405063"/>
            <a:ext cx="10515071" cy="3759200"/>
          </a:xfrm>
        </p:spPr>
        <p:txBody>
          <a:bodyPr/>
          <a:lstStyle>
            <a:lvl1pPr>
              <a:defRPr sz="2000" b="1"/>
            </a:lvl1pPr>
            <a:lvl2pPr marL="685800" indent="-228600">
              <a:spcAft>
                <a:spcPts val="1200"/>
              </a:spcAft>
              <a:buFont typeface="Century Gothic" panose="020B0502020202020204" pitchFamily="34" charset="0"/>
              <a:buChar char="–"/>
              <a:defRPr sz="2400"/>
            </a:lvl2pPr>
            <a:lvl4pPr>
              <a:spcAft>
                <a:spcPts val="1200"/>
              </a:spcAft>
              <a:defRPr/>
            </a:lvl4pPr>
            <a:lvl5pPr>
              <a:lnSpc>
                <a:spcPts val="216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830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83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HEADLINE GOES HERE.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286404"/>
            <a:ext cx="10515600" cy="652463"/>
          </a:xfrm>
        </p:spPr>
        <p:txBody>
          <a:bodyPr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AND SUBHEADER GOES RIGHT HERE.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6667" y="2405063"/>
            <a:ext cx="10515071" cy="3759200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  <a:lvl2pPr marL="685800" indent="-228600">
              <a:spcAft>
                <a:spcPts val="1200"/>
              </a:spcAft>
              <a:buFont typeface="Century Gothic" panose="020B0502020202020204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ts val="2160"/>
              </a:lnSpc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4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83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HEADLINE GOES 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82761"/>
            <a:ext cx="5181600" cy="42596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spc="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 vitae, </a:t>
            </a:r>
            <a:r>
              <a:rPr lang="en-US" dirty="0" err="1" smtClean="0"/>
              <a:t>vestibulum</a:t>
            </a:r>
            <a:r>
              <a:rPr lang="en-US" dirty="0" smtClean="0"/>
              <a:t> dictum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, a </a:t>
            </a:r>
            <a:r>
              <a:rPr lang="en-US" dirty="0" err="1" smtClean="0"/>
              <a:t>bibendum</a:t>
            </a:r>
            <a:r>
              <a:rPr lang="en-US" dirty="0" smtClean="0"/>
              <a:t> quam pharetra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ac cursus ex maximus id.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non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finibus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Nulla</a:t>
            </a:r>
            <a:r>
              <a:rPr lang="en-US" dirty="0" smtClean="0"/>
              <a:t> at cursus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ex.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. Nam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82761"/>
            <a:ext cx="5181600" cy="42596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spc="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Nam </a:t>
            </a:r>
            <a:r>
              <a:rPr lang="en-US" dirty="0" err="1" smtClean="0"/>
              <a:t>ultrices</a:t>
            </a:r>
            <a:r>
              <a:rPr lang="en-US" dirty="0" smtClean="0"/>
              <a:t> dictum nisi, at </a:t>
            </a:r>
            <a:r>
              <a:rPr lang="en-US" dirty="0" err="1" smtClean="0"/>
              <a:t>lobortis</a:t>
            </a:r>
            <a:r>
              <a:rPr lang="en-US" dirty="0" smtClean="0"/>
              <a:t> ipsum </a:t>
            </a:r>
            <a:r>
              <a:rPr lang="en-US" dirty="0" err="1" smtClean="0"/>
              <a:t>viverra</a:t>
            </a:r>
            <a:r>
              <a:rPr lang="en-US" dirty="0" smtClean="0"/>
              <a:t> vitae.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at, </a:t>
            </a:r>
            <a:r>
              <a:rPr lang="en-US" dirty="0" err="1" smtClean="0"/>
              <a:t>ultricies</a:t>
            </a:r>
            <a:r>
              <a:rPr lang="en-US" dirty="0" smtClean="0"/>
              <a:t> ac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non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maximus. </a:t>
            </a:r>
            <a:r>
              <a:rPr lang="en-US" dirty="0" err="1" smtClean="0"/>
              <a:t>Ut.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 vitae, </a:t>
            </a:r>
            <a:r>
              <a:rPr lang="en-US" dirty="0" err="1" smtClean="0"/>
              <a:t>vestibulum</a:t>
            </a:r>
            <a:r>
              <a:rPr lang="en-US" dirty="0" smtClean="0"/>
              <a:t> dictum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, a </a:t>
            </a:r>
            <a:r>
              <a:rPr lang="en-US" dirty="0" err="1" smtClean="0"/>
              <a:t>bibendum</a:t>
            </a:r>
            <a:r>
              <a:rPr lang="en-US" dirty="0" smtClean="0"/>
              <a:t> quam pharetra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ac cursus ex maximus id. </a:t>
            </a:r>
          </a:p>
          <a:p>
            <a:pPr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286404"/>
            <a:ext cx="10515600" cy="652463"/>
          </a:xfrm>
        </p:spPr>
        <p:txBody>
          <a:bodyPr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en-US" dirty="0" smtClean="0"/>
              <a:t>AND SUBHEADER GOES RIGHT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30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83572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HEADLINE GOES 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182761"/>
            <a:ext cx="5181600" cy="42596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spc="4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 vitae, </a:t>
            </a:r>
            <a:r>
              <a:rPr lang="en-US" dirty="0" err="1" smtClean="0"/>
              <a:t>vestibulum</a:t>
            </a:r>
            <a:r>
              <a:rPr lang="en-US" dirty="0" smtClean="0"/>
              <a:t> dictum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, a </a:t>
            </a:r>
            <a:r>
              <a:rPr lang="en-US" dirty="0" err="1" smtClean="0"/>
              <a:t>bibendum</a:t>
            </a:r>
            <a:r>
              <a:rPr lang="en-US" dirty="0" smtClean="0"/>
              <a:t> quam pharetra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ac cursus ex maximus id.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non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finibus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Nulla</a:t>
            </a:r>
            <a:r>
              <a:rPr lang="en-US" dirty="0" smtClean="0"/>
              <a:t> at cursus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ex.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. Nam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82761"/>
            <a:ext cx="5181600" cy="425967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spc="4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Nam </a:t>
            </a:r>
            <a:r>
              <a:rPr lang="en-US" dirty="0" err="1" smtClean="0"/>
              <a:t>ultrices</a:t>
            </a:r>
            <a:r>
              <a:rPr lang="en-US" dirty="0" smtClean="0"/>
              <a:t> dictum nisi, at </a:t>
            </a:r>
            <a:r>
              <a:rPr lang="en-US" dirty="0" err="1" smtClean="0"/>
              <a:t>lobortis</a:t>
            </a:r>
            <a:r>
              <a:rPr lang="en-US" dirty="0" smtClean="0"/>
              <a:t> ipsum </a:t>
            </a:r>
            <a:r>
              <a:rPr lang="en-US" dirty="0" err="1" smtClean="0"/>
              <a:t>viverra</a:t>
            </a:r>
            <a:r>
              <a:rPr lang="en-US" dirty="0" smtClean="0"/>
              <a:t> vitae.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in </a:t>
            </a:r>
            <a:r>
              <a:rPr lang="en-US" dirty="0" err="1" smtClean="0"/>
              <a:t>mattis</a:t>
            </a:r>
            <a:r>
              <a:rPr lang="en-US" dirty="0" smtClean="0"/>
              <a:t> at, </a:t>
            </a:r>
            <a:r>
              <a:rPr lang="en-US" dirty="0" err="1" smtClean="0"/>
              <a:t>ultricies</a:t>
            </a:r>
            <a:r>
              <a:rPr lang="en-US" dirty="0" smtClean="0"/>
              <a:t> ac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non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maximus. </a:t>
            </a:r>
            <a:r>
              <a:rPr lang="en-US" dirty="0" err="1" smtClean="0"/>
              <a:t>Ut.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</a:t>
            </a:r>
            <a:r>
              <a:rPr lang="en-US" dirty="0" err="1" smtClean="0"/>
              <a:t>faucibus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 vitae, </a:t>
            </a:r>
            <a:r>
              <a:rPr lang="en-US" dirty="0" err="1" smtClean="0"/>
              <a:t>vestibulum</a:t>
            </a:r>
            <a:r>
              <a:rPr lang="en-US" dirty="0" smtClean="0"/>
              <a:t> dictum </a:t>
            </a:r>
            <a:r>
              <a:rPr lang="en-US" dirty="0" err="1" smtClean="0"/>
              <a:t>massa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, a </a:t>
            </a:r>
            <a:r>
              <a:rPr lang="en-US" dirty="0" err="1" smtClean="0"/>
              <a:t>bibendum</a:t>
            </a:r>
            <a:r>
              <a:rPr lang="en-US" dirty="0" smtClean="0"/>
              <a:t> quam pharetra </a:t>
            </a:r>
            <a:r>
              <a:rPr lang="en-US" dirty="0" err="1" smtClean="0"/>
              <a:t>ut.</a:t>
            </a:r>
            <a:r>
              <a:rPr lang="en-US" dirty="0" smtClean="0"/>
              <a:t>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ac cursus ex maximus id. </a:t>
            </a:r>
          </a:p>
          <a:p>
            <a:pPr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667" y="1286404"/>
            <a:ext cx="10515600" cy="652463"/>
          </a:xfrm>
        </p:spPr>
        <p:txBody>
          <a:bodyPr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AND SUBHEADER GOES RIGHT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38"/>
            <a:ext cx="2904408" cy="2518133"/>
          </a:xfrm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en-US" dirty="0" smtClean="0"/>
              <a:t>SLIDE TITLE GOES HERE.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227871"/>
            <a:ext cx="2904408" cy="1861779"/>
          </a:xfrm>
        </p:spPr>
        <p:txBody>
          <a:bodyPr>
            <a:noAutofit/>
          </a:bodyPr>
          <a:lstStyle>
            <a:lvl1pPr marL="0" indent="0">
              <a:buNone/>
              <a:defRPr sz="1600" spc="4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a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magna. </a:t>
            </a:r>
            <a:r>
              <a:rPr lang="en-US" dirty="0" err="1" smtClean="0"/>
              <a:t>Nulla</a:t>
            </a:r>
            <a:r>
              <a:rPr lang="en-US" dirty="0" smtClean="0"/>
              <a:t> at cursus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ex.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. Nam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3920068" y="719139"/>
            <a:ext cx="7451196" cy="53705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Main level bullet</a:t>
            </a:r>
          </a:p>
          <a:p>
            <a:pPr marL="800100" lvl="1" indent="-342900">
              <a:spcAft>
                <a:spcPts val="1200"/>
              </a:spcAft>
              <a:buClr>
                <a:schemeClr val="accent1"/>
              </a:buClr>
              <a:buFont typeface="Century Gothic" panose="020B0502020202020204" pitchFamily="34" charset="0"/>
              <a:buChar char="–"/>
            </a:pPr>
            <a:r>
              <a:rPr lang="en-US" sz="2000" dirty="0" smtClean="0">
                <a:solidFill>
                  <a:schemeClr val="tx2"/>
                </a:solidFill>
              </a:rPr>
              <a:t>Second level bullet</a:t>
            </a:r>
          </a:p>
          <a:p>
            <a:pPr marL="1200150" lvl="2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Third level</a:t>
            </a:r>
          </a:p>
          <a:p>
            <a:pPr marL="1200150" lvl="2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Another point</a:t>
            </a:r>
          </a:p>
          <a:p>
            <a:pPr marL="1200150" lvl="2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Another point</a:t>
            </a:r>
          </a:p>
          <a:p>
            <a:pPr marL="800100" lvl="1" indent="-342900">
              <a:spcAft>
                <a:spcPts val="1200"/>
              </a:spcAft>
              <a:buClr>
                <a:schemeClr val="accent1"/>
              </a:buClr>
              <a:buFont typeface="Century Gothic" panose="020B0502020202020204" pitchFamily="34" charset="0"/>
              <a:buChar char="–"/>
            </a:pPr>
            <a:r>
              <a:rPr lang="en-US" sz="2000" dirty="0" smtClean="0">
                <a:solidFill>
                  <a:schemeClr val="tx2"/>
                </a:solidFill>
              </a:rPr>
              <a:t>Another second level bullet</a:t>
            </a:r>
          </a:p>
          <a:p>
            <a:pPr marL="342900" lvl="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Another main</a:t>
            </a:r>
            <a:r>
              <a:rPr lang="en-US" sz="2400" b="1" baseline="0" dirty="0" smtClean="0">
                <a:solidFill>
                  <a:schemeClr val="tx2"/>
                </a:solidFill>
              </a:rPr>
              <a:t> level bullet</a:t>
            </a:r>
          </a:p>
          <a:p>
            <a:pPr marL="342900" lvl="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baseline="0" dirty="0" smtClean="0">
                <a:solidFill>
                  <a:schemeClr val="tx2"/>
                </a:solidFill>
              </a:rPr>
              <a:t>And again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6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75" r:id="rId5"/>
    <p:sldLayoutId id="2147483676" r:id="rId6"/>
    <p:sldLayoutId id="2147483664" r:id="rId7"/>
    <p:sldLayoutId id="2147483677" r:id="rId8"/>
    <p:sldLayoutId id="2147483663" r:id="rId9"/>
    <p:sldLayoutId id="2147483673" r:id="rId10"/>
    <p:sldLayoutId id="2147483674" r:id="rId11"/>
    <p:sldLayoutId id="214748366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Work: A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886632"/>
            <a:ext cx="4903839" cy="14551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Finance Professionals Network </a:t>
            </a:r>
          </a:p>
          <a:p>
            <a:r>
              <a:rPr lang="en-US" sz="2300" dirty="0" smtClean="0"/>
              <a:t>September 14, 2016</a:t>
            </a:r>
          </a:p>
        </p:txBody>
      </p:sp>
    </p:spTree>
    <p:extLst>
      <p:ext uri="{BB962C8B-B14F-4D97-AF65-F5344CB8AC3E}">
        <p14:creationId xmlns:p14="http://schemas.microsoft.com/office/powerpoint/2010/main" val="32949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GOAL #5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2317531"/>
            <a:ext cx="10524067" cy="414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dirty="0"/>
              <a:t>Embed </a:t>
            </a:r>
            <a:r>
              <a:rPr lang="en-US" sz="4800" b="0" dirty="0" smtClean="0"/>
              <a:t>nimbleness</a:t>
            </a:r>
            <a:r>
              <a:rPr lang="en-US" sz="4800" b="0" dirty="0"/>
              <a:t>, i</a:t>
            </a:r>
            <a:r>
              <a:rPr lang="en-US" sz="4800" b="0" dirty="0" smtClean="0"/>
              <a:t>nnovation </a:t>
            </a:r>
            <a:r>
              <a:rPr lang="en-US" sz="4800" b="0" dirty="0"/>
              <a:t>and </a:t>
            </a:r>
            <a:r>
              <a:rPr lang="en-US" sz="4800" b="0" dirty="0" smtClean="0"/>
              <a:t>collaboration</a:t>
            </a:r>
            <a:r>
              <a:rPr lang="en-US" sz="4800" b="0" dirty="0"/>
              <a:t> </a:t>
            </a:r>
            <a:r>
              <a:rPr lang="en-US" sz="4800" b="0" dirty="0" smtClean="0"/>
              <a:t>throughout  our systems</a:t>
            </a:r>
            <a:r>
              <a:rPr lang="en-US" sz="4800" b="0" dirty="0"/>
              <a:t>, </a:t>
            </a:r>
            <a:r>
              <a:rPr lang="en-US" sz="4800" b="0" dirty="0" smtClean="0"/>
              <a:t>culture, talent, activities </a:t>
            </a:r>
            <a:r>
              <a:rPr lang="en-US" sz="4800" b="0" dirty="0"/>
              <a:t>and </a:t>
            </a:r>
            <a:r>
              <a:rPr lang="en-US" sz="4800" b="0" dirty="0" smtClean="0"/>
              <a:t>values.</a:t>
            </a:r>
            <a:endParaRPr lang="en-US" sz="4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Successful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model from John Kotter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9633" y="2184346"/>
            <a:ext cx="10515071" cy="375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3130142"/>
              </p:ext>
            </p:extLst>
          </p:nvPr>
        </p:nvGraphicFramePr>
        <p:xfrm>
          <a:off x="220717" y="2184346"/>
          <a:ext cx="11839904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6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the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4: Communicate for buy-in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0" dirty="0" smtClean="0"/>
              <a:t>Remote Work Policy</a:t>
            </a:r>
            <a:endParaRPr lang="en-US" sz="2800" b="0" dirty="0"/>
          </a:p>
          <a:p>
            <a:r>
              <a:rPr lang="en-US" sz="2800" b="0" dirty="0" smtClean="0"/>
              <a:t>Up to two days remote</a:t>
            </a:r>
          </a:p>
          <a:p>
            <a:r>
              <a:rPr lang="en-US" sz="2800" b="0" dirty="0" smtClean="0"/>
              <a:t>Flexibility and autonomy over schedule</a:t>
            </a:r>
          </a:p>
          <a:p>
            <a:r>
              <a:rPr lang="en-US" sz="2800" b="0" dirty="0" smtClean="0"/>
              <a:t>Applies to everyone</a:t>
            </a:r>
          </a:p>
          <a:p>
            <a:r>
              <a:rPr lang="en-US" sz="2800" b="0" dirty="0" smtClean="0"/>
              <a:t>Optional</a:t>
            </a:r>
          </a:p>
          <a:p>
            <a:r>
              <a:rPr lang="en-US" sz="2800" b="0" dirty="0" smtClean="0"/>
              <a:t>Attend team meetings in person</a:t>
            </a:r>
          </a:p>
          <a:p>
            <a:pPr marL="0" indent="0">
              <a:buNone/>
            </a:pPr>
            <a:endParaRPr lang="en-US" sz="2400" b="0" dirty="0" smtClean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703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the organization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838199" y="2182761"/>
            <a:ext cx="10677042" cy="425967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Technology Standards </a:t>
            </a:r>
            <a:endParaRPr lang="en-US" sz="3000" b="0" dirty="0"/>
          </a:p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Laptop, headset, keyboard,  mouse, power, and software</a:t>
            </a:r>
            <a:endParaRPr lang="en-US" sz="3000" b="0" dirty="0"/>
          </a:p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Support on-site and remote</a:t>
            </a:r>
            <a:endParaRPr lang="en-US" sz="3000" b="0" dirty="0"/>
          </a:p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Training on hardware set-up plus Box, Outlook, Lync, and Salesforce</a:t>
            </a:r>
            <a:endParaRPr lang="en-US" sz="3000" b="0" dirty="0"/>
          </a:p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Consistent onsite set-up</a:t>
            </a:r>
            <a:endParaRPr lang="en-US" sz="3000" b="0" dirty="0"/>
          </a:p>
          <a:p>
            <a:pPr marL="514350" indent="-514350">
              <a:buFont typeface="+mj-lt"/>
              <a:buAutoNum type="arabicPeriod"/>
            </a:pPr>
            <a:r>
              <a:rPr lang="en-US" sz="3000" b="0" dirty="0" smtClean="0"/>
              <a:t>Offered ‘extra’ equipment</a:t>
            </a:r>
            <a:endParaRPr lang="en-US" sz="3000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5: Empower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the organization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New laptops and cubbies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Cloud-based systems (paperless)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Consistent set-up of sit-stand workstations  (on-line sign up)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No assigned workstations</a:t>
            </a:r>
          </a:p>
          <a:p>
            <a:pPr marL="0" indent="0">
              <a:buNone/>
            </a:pPr>
            <a:endParaRPr lang="en-US" sz="2400" b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6: Ensure short-term wins</a:t>
            </a:r>
            <a:endParaRPr lang="en-US" dirty="0"/>
          </a:p>
        </p:txBody>
      </p:sp>
      <p:pic>
        <p:nvPicPr>
          <p:cNvPr id="3074" name="9E2C42BB-67F8-4544-A1F0-F0160D5B933D" descr="6A9D8279-1AAA-4289-A5BF-6FA30FF07D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7" y="2376004"/>
            <a:ext cx="5619060" cy="3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Successful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model from John Kotter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9633" y="2184346"/>
            <a:ext cx="10515071" cy="375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3130142"/>
              </p:ext>
            </p:extLst>
          </p:nvPr>
        </p:nvGraphicFramePr>
        <p:xfrm>
          <a:off x="220717" y="2184346"/>
          <a:ext cx="11839904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and sustain the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5766661" y="2901536"/>
            <a:ext cx="5181600" cy="42596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Allow fully remote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Re-hire former staff </a:t>
            </a:r>
            <a:endParaRPr lang="en-US" sz="2800" b="0" dirty="0"/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Relocate New York team to WeWork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7: Don’t let up</a:t>
            </a:r>
            <a:endParaRPr lang="en-US" dirty="0"/>
          </a:p>
        </p:txBody>
      </p:sp>
      <p:pic>
        <p:nvPicPr>
          <p:cNvPr id="4098" name="C54049AA-7EB6-4E48-BCDE-1F411B0C8CD8" descr="7EABA7DA-0324-4651-976C-AB2B68FA46B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52" y="2142119"/>
            <a:ext cx="3144676" cy="44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 and sustain the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Ongoing training (led by Staff Council)</a:t>
            </a:r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Incorporate technology standards into performance management process</a:t>
            </a:r>
            <a:endParaRPr lang="en-US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Recently revised, loosened the desk sign-up policy</a:t>
            </a:r>
            <a:endParaRPr lang="en-US" sz="2800" b="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8: Make it stick</a:t>
            </a:r>
            <a:endParaRPr lang="en-US" dirty="0"/>
          </a:p>
        </p:txBody>
      </p:sp>
      <p:pic>
        <p:nvPicPr>
          <p:cNvPr id="5122" name="31EA6997-6290-498E-A17A-09CF6FDB9A75" descr="20091E30-61A0-4326-982E-98017F2EAA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67" y="2182760"/>
            <a:ext cx="5553738" cy="38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Happily ever </a:t>
            </a:r>
            <a:r>
              <a:rPr lang="en-US" smtClean="0"/>
              <a:t>after...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6667" y="2405062"/>
            <a:ext cx="10515071" cy="4200689"/>
          </a:xfrm>
        </p:spPr>
        <p:txBody>
          <a:bodyPr>
            <a:normAutofit lnSpcReduction="10000"/>
          </a:bodyPr>
          <a:lstStyle/>
          <a:p>
            <a:r>
              <a:rPr lang="en-US" sz="2800" b="0" dirty="0"/>
              <a:t>B</a:t>
            </a:r>
            <a:r>
              <a:rPr lang="en-US" sz="2800" b="0" dirty="0" smtClean="0"/>
              <a:t>eautiful, light-filled office in prime location</a:t>
            </a:r>
          </a:p>
          <a:p>
            <a:r>
              <a:rPr lang="en-US" sz="2800" b="0" dirty="0" smtClean="0"/>
              <a:t>Sufficient space for all staff needs (24 workstations and 10 ‘touchdowns’)</a:t>
            </a:r>
          </a:p>
          <a:p>
            <a:r>
              <a:rPr lang="en-US" sz="2800" b="0" dirty="0" smtClean="0"/>
              <a:t>Reduced space costs by 50% </a:t>
            </a:r>
          </a:p>
          <a:p>
            <a:r>
              <a:rPr lang="en-US" sz="2800" b="0" dirty="0" smtClean="0"/>
              <a:t>Reduced square footage by 66%</a:t>
            </a:r>
          </a:p>
          <a:p>
            <a:r>
              <a:rPr lang="en-US" sz="2800" b="0" dirty="0" smtClean="0"/>
              <a:t>Transition was </a:t>
            </a:r>
            <a:r>
              <a:rPr lang="en-US" sz="2800" b="0" dirty="0"/>
              <a:t>s</a:t>
            </a:r>
            <a:r>
              <a:rPr lang="en-US" sz="2800" b="0" dirty="0" smtClean="0"/>
              <a:t>ignificantly less difficult than expected</a:t>
            </a:r>
          </a:p>
          <a:p>
            <a:r>
              <a:rPr lang="en-US" sz="2800" b="0" dirty="0" smtClean="0"/>
              <a:t>Positive effect on culture and productivity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&amp;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Rising cost of office space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0" dirty="0" smtClean="0"/>
              <a:t>Spacious, beautiful, light-filled office in prime location</a:t>
            </a:r>
          </a:p>
          <a:p>
            <a:r>
              <a:rPr lang="en-US" sz="2800" b="0" dirty="0" smtClean="0"/>
              <a:t>Under-utilized space due to staff travel and meetings</a:t>
            </a:r>
          </a:p>
          <a:p>
            <a:r>
              <a:rPr lang="en-US" sz="2800" b="0" dirty="0" smtClean="0"/>
              <a:t>Desire to reduce costs not directly related to program</a:t>
            </a:r>
          </a:p>
          <a:p>
            <a:r>
              <a:rPr lang="en-US" sz="2800" b="0" dirty="0" smtClean="0"/>
              <a:t>Concerned about timing of lease expiration </a:t>
            </a:r>
          </a:p>
          <a:p>
            <a:r>
              <a:rPr lang="en-US" sz="2800" b="0" dirty="0" smtClean="0"/>
              <a:t>Anticipated that significant change would be necessary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Successful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model from John Kotter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9633" y="2184346"/>
            <a:ext cx="10515071" cy="375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3130142"/>
              </p:ext>
            </p:extLst>
          </p:nvPr>
        </p:nvGraphicFramePr>
        <p:xfrm>
          <a:off x="220717" y="2184346"/>
          <a:ext cx="11839904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5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climate for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1: Establish a sense of urgency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6667" y="2215877"/>
            <a:ext cx="10515071" cy="37592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0" dirty="0"/>
              <a:t>Seven year lease ending </a:t>
            </a:r>
            <a:r>
              <a:rPr lang="en-US" sz="3000" b="0" dirty="0" smtClean="0"/>
              <a:t>September-2015</a:t>
            </a:r>
          </a:p>
          <a:p>
            <a:pPr lvl="1"/>
            <a:r>
              <a:rPr lang="en-US" b="0" dirty="0" smtClean="0"/>
              <a:t>Landlord offered ‘below market’ renewal ($59 per </a:t>
            </a:r>
            <a:r>
              <a:rPr lang="en-US" b="0" dirty="0" err="1" smtClean="0"/>
              <a:t>sqft</a:t>
            </a:r>
            <a:r>
              <a:rPr lang="en-US" b="0" dirty="0" smtClean="0"/>
              <a:t> for 14k sf = $825k/year)</a:t>
            </a:r>
          </a:p>
          <a:p>
            <a:pPr lvl="1"/>
            <a:r>
              <a:rPr lang="en-US" dirty="0" smtClean="0"/>
              <a:t>Investigated Oakland options (estimated at $43 </a:t>
            </a:r>
            <a:r>
              <a:rPr lang="en-US" dirty="0"/>
              <a:t>per </a:t>
            </a:r>
            <a:r>
              <a:rPr lang="en-US" dirty="0" err="1"/>
              <a:t>sqft</a:t>
            </a:r>
            <a:r>
              <a:rPr lang="en-US" dirty="0"/>
              <a:t> for 14k sf = </a:t>
            </a:r>
            <a:r>
              <a:rPr lang="en-US" dirty="0" smtClean="0"/>
              <a:t>$602k/year</a:t>
            </a:r>
            <a:r>
              <a:rPr lang="en-US" dirty="0"/>
              <a:t>)</a:t>
            </a:r>
          </a:p>
          <a:p>
            <a:pPr lvl="1"/>
            <a:r>
              <a:rPr lang="en-US" b="0" dirty="0" smtClean="0"/>
              <a:t>Preference </a:t>
            </a:r>
            <a:r>
              <a:rPr lang="en-US" b="0" dirty="0"/>
              <a:t>for downtown San Francisco </a:t>
            </a:r>
            <a:r>
              <a:rPr lang="en-US" b="0" dirty="0" smtClean="0"/>
              <a:t>location (estimated $65 per </a:t>
            </a:r>
            <a:r>
              <a:rPr lang="en-US" b="0" dirty="0" err="1" smtClean="0"/>
              <a:t>sqft</a:t>
            </a:r>
            <a:r>
              <a:rPr lang="en-US" b="0" dirty="0" smtClean="0"/>
              <a:t> for suitable space)</a:t>
            </a:r>
            <a:endParaRPr lang="en-US" b="0" dirty="0"/>
          </a:p>
          <a:p>
            <a:r>
              <a:rPr lang="en-US" sz="3000" b="0" dirty="0" smtClean="0"/>
              <a:t>Began to consider how/if we could use rent a smaller space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20634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climate for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2: Build the guiding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accent1"/>
                </a:solidFill>
              </a:rPr>
              <a:t>Leadership Team</a:t>
            </a:r>
            <a:r>
              <a:rPr lang="en-US" sz="2800" b="0" dirty="0" smtClean="0"/>
              <a:t>: assessed strategic and values choices associated with cost of space</a:t>
            </a:r>
          </a:p>
          <a:p>
            <a:r>
              <a:rPr lang="en-US" sz="2800" b="0" dirty="0" smtClean="0">
                <a:solidFill>
                  <a:schemeClr val="accent1"/>
                </a:solidFill>
              </a:rPr>
              <a:t>Finance Admin Sub team </a:t>
            </a:r>
            <a:r>
              <a:rPr lang="en-US" sz="2800" b="0" dirty="0" smtClean="0"/>
              <a:t>(FAST): managed the project and logistics</a:t>
            </a:r>
          </a:p>
          <a:p>
            <a:r>
              <a:rPr lang="en-US" sz="2800" b="0" dirty="0" smtClean="0">
                <a:solidFill>
                  <a:schemeClr val="accent1"/>
                </a:solidFill>
              </a:rPr>
              <a:t>Staff Council</a:t>
            </a:r>
            <a:r>
              <a:rPr lang="en-US" sz="2800" b="0" dirty="0" smtClean="0"/>
              <a:t>: represented staff perspective and supported  all aspects of transition – external research, policy formation, design trade-offs, furniture and technology selections, etc.</a:t>
            </a:r>
          </a:p>
        </p:txBody>
      </p:sp>
    </p:spTree>
    <p:extLst>
      <p:ext uri="{BB962C8B-B14F-4D97-AF65-F5344CB8AC3E}">
        <p14:creationId xmlns:p14="http://schemas.microsoft.com/office/powerpoint/2010/main" val="39612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climate for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3: Get the right 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accent1"/>
                </a:solidFill>
              </a:rPr>
              <a:t>Space Brainstorm</a:t>
            </a:r>
            <a:r>
              <a:rPr lang="en-US" sz="2800" b="0" dirty="0" smtClean="0"/>
              <a:t>: determine priorities</a:t>
            </a:r>
          </a:p>
          <a:p>
            <a:r>
              <a:rPr lang="en-US" sz="2800" b="0" dirty="0" smtClean="0">
                <a:solidFill>
                  <a:schemeClr val="accent1"/>
                </a:solidFill>
              </a:rPr>
              <a:t>Branding</a:t>
            </a:r>
            <a:r>
              <a:rPr lang="en-US" sz="2800" b="0" dirty="0" smtClean="0"/>
              <a:t>: incorporate new colors and images into space design</a:t>
            </a:r>
            <a:endParaRPr lang="en-US" sz="2800" b="0" dirty="0"/>
          </a:p>
          <a:p>
            <a:r>
              <a:rPr lang="en-US" sz="2800" b="0" dirty="0" smtClean="0">
                <a:solidFill>
                  <a:schemeClr val="accent1"/>
                </a:solidFill>
              </a:rPr>
              <a:t>Strategic Planning</a:t>
            </a:r>
            <a:r>
              <a:rPr lang="en-US" sz="2800" b="0" dirty="0" smtClean="0"/>
              <a:t>: clarify organizational priorities and business  model</a:t>
            </a:r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BRAINSTORM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07380"/>
              </p:ext>
            </p:extLst>
          </p:nvPr>
        </p:nvGraphicFramePr>
        <p:xfrm>
          <a:off x="846667" y="1734762"/>
          <a:ext cx="1063063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970"/>
                <a:gridCol w="8403660"/>
              </a:tblGrid>
              <a:tr h="595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Align to Values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Allocate resources fairly &amp; uniformly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Each team has green/sustainability goals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 </a:t>
                      </a:r>
                    </a:p>
                  </a:txBody>
                  <a:tcPr marL="68580" marR="68580" marT="0" marB="0"/>
                </a:tc>
              </a:tr>
              <a:tr h="9929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Remote Access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Flexibility of remote work &amp; access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Away time boundaries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Remote is a choice, not for everyone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Allow for different schedules, flex office hours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Practices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Less email, more IM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Set </a:t>
                      </a:r>
                      <a:r>
                        <a:rPr lang="en-US" sz="2000" dirty="0">
                          <a:effectLst/>
                        </a:rPr>
                        <a:t>times for meetings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More consciousness of NY/SF work hours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Paperless, evaluate what can be discarded/moved/stored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Update purchasing practices (sustainable)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(Re)Educate staff about policies &amp; procedures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Dedicated </a:t>
                      </a:r>
                      <a:r>
                        <a:rPr lang="en-US" sz="2000" dirty="0">
                          <a:effectLst/>
                        </a:rPr>
                        <a:t>days/times for all staff (and/or team) to gather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BRAINSTORM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97821"/>
              </p:ext>
            </p:extLst>
          </p:nvPr>
        </p:nvGraphicFramePr>
        <p:xfrm>
          <a:off x="846667" y="1286404"/>
          <a:ext cx="10515071" cy="5534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762"/>
                <a:gridCol w="8312309"/>
              </a:tblGrid>
              <a:tr h="3096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Physical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Share space with others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Relaxed meeting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Maintain parenting rooms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Quiet </a:t>
                      </a:r>
                      <a:r>
                        <a:rPr lang="en-US" sz="2000" b="0" dirty="0">
                          <a:effectLst/>
                        </a:rPr>
                        <a:t>(library) space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Sitting/standing desks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Maintain/improve </a:t>
                      </a:r>
                      <a:r>
                        <a:rPr lang="en-US" sz="2000" b="0" dirty="0">
                          <a:effectLst/>
                        </a:rPr>
                        <a:t>bike friendliness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Offsite (or NO?) storage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Smaller footprint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Near public </a:t>
                      </a:r>
                      <a:r>
                        <a:rPr lang="en-US" sz="2000" b="0" dirty="0" smtClean="0">
                          <a:effectLst/>
                        </a:rPr>
                        <a:t>transit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3695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Technology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computers (laptops with screens) for all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Uniform process/platform, greater efficiency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Dev &amp; </a:t>
                      </a:r>
                      <a:r>
                        <a:rPr lang="en-US" sz="2000" dirty="0" err="1">
                          <a:effectLst/>
                        </a:rPr>
                        <a:t>Prog</a:t>
                      </a:r>
                      <a:r>
                        <a:rPr lang="en-US" sz="2000" dirty="0">
                          <a:effectLst/>
                        </a:rPr>
                        <a:t> on same platform (</a:t>
                      </a:r>
                      <a:r>
                        <a:rPr lang="en-US" sz="2000" dirty="0" err="1">
                          <a:effectLst/>
                        </a:rPr>
                        <a:t>SalesForce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Additional (re)training on key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Collaboration tools for remote access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 online space for relationships with grantees, advisors, and donors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0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69556" y="4636818"/>
            <a:ext cx="10515071" cy="3759200"/>
          </a:xfrm>
        </p:spPr>
        <p:txBody>
          <a:bodyPr>
            <a:normAutofit fontScale="25000" lnSpcReduction="20000"/>
          </a:bodyPr>
          <a:lstStyle/>
          <a:p>
            <a:endParaRPr lang="en-US" b="0" dirty="0"/>
          </a:p>
          <a:p>
            <a:r>
              <a:rPr lang="en-US" b="0" dirty="0"/>
              <a:t> 	 	</a:t>
            </a:r>
          </a:p>
          <a:p>
            <a:endParaRPr lang="en-US" sz="800" b="0" dirty="0"/>
          </a:p>
          <a:p>
            <a:r>
              <a:rPr lang="en-US" b="0" dirty="0"/>
              <a:t> </a:t>
            </a:r>
            <a:r>
              <a:rPr lang="en-US" b="0" baseline="30000" dirty="0"/>
              <a:t> 	</a:t>
            </a:r>
          </a:p>
          <a:p>
            <a:endParaRPr lang="en-US" b="0" dirty="0"/>
          </a:p>
          <a:p>
            <a:r>
              <a:rPr lang="en-US" dirty="0"/>
              <a:t> 	</a:t>
            </a:r>
            <a:r>
              <a:rPr lang="en-US" baseline="30000" dirty="0"/>
              <a:t> 	 </a:t>
            </a:r>
            <a:endParaRPr lang="en-US" b="0" dirty="0"/>
          </a:p>
          <a:p>
            <a:r>
              <a:rPr lang="en-US" b="0" dirty="0"/>
              <a:t> 	 	</a:t>
            </a:r>
          </a:p>
          <a:p>
            <a:endParaRPr lang="en-US" sz="800" b="0" dirty="0"/>
          </a:p>
          <a:p>
            <a:r>
              <a:rPr lang="en-US" b="0" dirty="0"/>
              <a:t> </a:t>
            </a:r>
            <a:r>
              <a:rPr lang="en-US" b="0" baseline="30000" dirty="0"/>
              <a:t> 	</a:t>
            </a:r>
          </a:p>
          <a:p>
            <a:endParaRPr lang="en-US" b="0" dirty="0"/>
          </a:p>
          <a:p>
            <a:pPr lvl="1"/>
            <a:r>
              <a:rPr lang="en-US" dirty="0"/>
              <a:t> 	</a:t>
            </a:r>
            <a:r>
              <a:rPr lang="en-US" baseline="30000" dirty="0"/>
              <a:t> 	 </a:t>
            </a:r>
          </a:p>
          <a:p>
            <a:endParaRPr lang="en-US" b="0" dirty="0">
              <a:latin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</a:rPr>
              <a:t> 	 	</a:t>
            </a:r>
          </a:p>
          <a:p>
            <a:endParaRPr lang="en-US" sz="800" b="0" dirty="0">
              <a:latin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</a:rPr>
              <a:t> </a:t>
            </a:r>
            <a:r>
              <a:rPr lang="en-US" b="0" baseline="30000" dirty="0">
                <a:latin typeface="Times New Roman" panose="02020603050405020304" pitchFamily="18" charset="0"/>
              </a:rPr>
              <a:t> 	</a:t>
            </a:r>
          </a:p>
          <a:p>
            <a:endParaRPr lang="en-US" b="0" dirty="0">
              <a:latin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 	</a:t>
            </a:r>
            <a:r>
              <a:rPr lang="en-US" baseline="30000" dirty="0">
                <a:latin typeface="Times New Roman" panose="02020603050405020304" pitchFamily="18" charset="0"/>
              </a:rPr>
              <a:t> 	 </a:t>
            </a:r>
          </a:p>
          <a:p>
            <a:pPr lvl="1"/>
            <a:endParaRPr lang="en-US" baseline="30000" dirty="0"/>
          </a:p>
        </p:txBody>
      </p:sp>
      <p:pic>
        <p:nvPicPr>
          <p:cNvPr id="1026" name="C02A3FEA-F025-45C8-B940-3BBFAD96CFDB" descr="30FA1D4D-9870-442F-BFF1-DB12383248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5" y="1248698"/>
            <a:ext cx="9418206" cy="562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W2015-PPT">
  <a:themeElements>
    <a:clrScheme name="GFW">
      <a:dk1>
        <a:srgbClr val="000000"/>
      </a:dk1>
      <a:lt1>
        <a:sysClr val="window" lastClr="FFFFFF"/>
      </a:lt1>
      <a:dk2>
        <a:srgbClr val="59595C"/>
      </a:dk2>
      <a:lt2>
        <a:srgbClr val="EEEEEE"/>
      </a:lt2>
      <a:accent1>
        <a:srgbClr val="D228F3"/>
      </a:accent1>
      <a:accent2>
        <a:srgbClr val="D7F635"/>
      </a:accent2>
      <a:accent3>
        <a:srgbClr val="FC1B99"/>
      </a:accent3>
      <a:accent4>
        <a:srgbClr val="2FEFDF"/>
      </a:accent4>
      <a:accent5>
        <a:srgbClr val="FECA34"/>
      </a:accent5>
      <a:accent6>
        <a:srgbClr val="7F7F7F"/>
      </a:accent6>
      <a:hlink>
        <a:srgbClr val="D228F3"/>
      </a:hlink>
      <a:folHlink>
        <a:srgbClr val="D228F3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221880E-D627-4227-B450-40D2C81C5E63}" vid="{5242FED4-32F1-46EB-AF86-EB80122699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140</TotalTime>
  <Words>709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</vt:lpstr>
      <vt:lpstr>Century Gothic</vt:lpstr>
      <vt:lpstr>MS Mincho</vt:lpstr>
      <vt:lpstr>Times New Roman</vt:lpstr>
      <vt:lpstr>GFW2015-PPT</vt:lpstr>
      <vt:lpstr>Remote Work: A Case Study</vt:lpstr>
      <vt:lpstr>Context &amp; background</vt:lpstr>
      <vt:lpstr>Steps to Successful Change</vt:lpstr>
      <vt:lpstr>Create the climate for change</vt:lpstr>
      <vt:lpstr>Create the climate for change</vt:lpstr>
      <vt:lpstr>Create the climate for change</vt:lpstr>
      <vt:lpstr>SPACE BRAINSTORM</vt:lpstr>
      <vt:lpstr>SPACE BRAINSTORM</vt:lpstr>
      <vt:lpstr>BRANDING</vt:lpstr>
      <vt:lpstr>STRATEGIC PLAN GOAL #5</vt:lpstr>
      <vt:lpstr>Steps to Successful Change</vt:lpstr>
      <vt:lpstr>Engage the organization</vt:lpstr>
      <vt:lpstr>Engage the organization</vt:lpstr>
      <vt:lpstr>Engage the organization</vt:lpstr>
      <vt:lpstr>Steps to Successful Change</vt:lpstr>
      <vt:lpstr>Implement and sustain the change</vt:lpstr>
      <vt:lpstr>Implement and sustain the change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Work: A Case Study</dc:title>
  <dc:creator>Elizabeth Schaffer</dc:creator>
  <cp:lastModifiedBy>Berty Arreguin</cp:lastModifiedBy>
  <cp:revision>16</cp:revision>
  <dcterms:created xsi:type="dcterms:W3CDTF">2016-08-22T22:32:35Z</dcterms:created>
  <dcterms:modified xsi:type="dcterms:W3CDTF">2016-09-16T21:04:00Z</dcterms:modified>
</cp:coreProperties>
</file>