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9" r:id="rId4"/>
    <p:sldId id="257" r:id="rId5"/>
    <p:sldId id="258" r:id="rId6"/>
    <p:sldId id="259" r:id="rId7"/>
    <p:sldId id="260" r:id="rId8"/>
    <p:sldId id="270" r:id="rId9"/>
    <p:sldId id="261" r:id="rId10"/>
    <p:sldId id="262" r:id="rId11"/>
    <p:sldId id="263" r:id="rId12"/>
    <p:sldId id="271" r:id="rId13"/>
    <p:sldId id="264" r:id="rId14"/>
    <p:sldId id="265" r:id="rId15"/>
    <p:sldId id="266" r:id="rId16"/>
    <p:sldId id="267" r:id="rId17"/>
    <p:sldId id="268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2" autoAdjust="0"/>
    <p:restoredTop sz="94660"/>
  </p:normalViewPr>
  <p:slideViewPr>
    <p:cSldViewPr snapToGrid="0">
      <p:cViewPr varScale="1">
        <p:scale>
          <a:sx n="43" d="100"/>
          <a:sy n="43" d="100"/>
        </p:scale>
        <p:origin x="53" y="8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4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6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56AA-4BB8-4A94-BA1C-734588B4EB92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46D9B-3BFB-432F-85D7-F40EC348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82" y="246439"/>
            <a:ext cx="4687418" cy="5047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70084" y="1847105"/>
            <a:ext cx="100975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Once Upon A </a:t>
            </a:r>
            <a:r>
              <a:rPr lang="en-US" sz="6600" dirty="0" smtClean="0">
                <a:solidFill>
                  <a:srgbClr val="FF9933"/>
                </a:solidFill>
              </a:rPr>
              <a:t>HIVE</a:t>
            </a:r>
          </a:p>
          <a:p>
            <a:pPr algn="ctr"/>
            <a:r>
              <a:rPr lang="en-US" sz="4400" dirty="0"/>
              <a:t>(</a:t>
            </a:r>
            <a:r>
              <a:rPr lang="en-US" sz="4400" dirty="0" smtClean="0"/>
              <a:t>Healing, Inspiration, Voice, &amp; Equity)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8276274" y="5035463"/>
            <a:ext cx="3144033" cy="258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 Withers - Lovely Day (Audi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" y="5980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11" y="242596"/>
            <a:ext cx="3885082" cy="580364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3153747" y="5842337"/>
            <a:ext cx="7763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Lauren Gauthier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12517" r="71170" b="1497"/>
          <a:stretch/>
        </p:blipFill>
        <p:spPr>
          <a:xfrm>
            <a:off x="291375" y="242596"/>
            <a:ext cx="1873327" cy="580364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1" t="67483" b="-408"/>
          <a:stretch/>
        </p:blipFill>
        <p:spPr>
          <a:xfrm>
            <a:off x="2323265" y="2164702"/>
            <a:ext cx="3408783" cy="225800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4" r="29115" b="953"/>
          <a:stretch/>
        </p:blipFill>
        <p:spPr>
          <a:xfrm>
            <a:off x="10064619" y="242596"/>
            <a:ext cx="1642239" cy="580364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7870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06" y="708726"/>
            <a:ext cx="3908656" cy="486302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4757014" y="5571751"/>
            <a:ext cx="6225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Carmen Green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6267" y="2652227"/>
            <a:ext cx="4497356" cy="337301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0" b="-136"/>
          <a:stretch/>
        </p:blipFill>
        <p:spPr>
          <a:xfrm>
            <a:off x="8416209" y="160394"/>
            <a:ext cx="3283396" cy="4497357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5053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" y="410547"/>
            <a:ext cx="10058400" cy="60350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18" y="4252792"/>
            <a:ext cx="3273476" cy="245510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0" y="4308777"/>
            <a:ext cx="3124185" cy="234313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0" y="204218"/>
            <a:ext cx="3392286" cy="254421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46" y="204218"/>
            <a:ext cx="3061848" cy="229638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5598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08" y="2804782"/>
            <a:ext cx="6755363" cy="405321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7" y="502228"/>
            <a:ext cx="5165645" cy="309938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26" y="1123403"/>
            <a:ext cx="2991435" cy="528486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7285796" y="895489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Amy Irvin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964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22" y="1306286"/>
            <a:ext cx="3897952" cy="520133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3806890" y="149289"/>
            <a:ext cx="4516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Eva </a:t>
            </a:r>
            <a:r>
              <a:rPr lang="en-US" sz="6000" dirty="0" err="1" smtClean="0"/>
              <a:t>Lessinger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003" y="1207626"/>
            <a:ext cx="4404049" cy="330303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17960" r="37687" b="136"/>
          <a:stretch/>
        </p:blipFill>
        <p:spPr>
          <a:xfrm>
            <a:off x="8322906" y="657119"/>
            <a:ext cx="3559893" cy="410547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41207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6" y="3011095"/>
            <a:ext cx="5445714" cy="3632302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189976" y="925106"/>
            <a:ext cx="5635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Melanie Powers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r="16662" b="12351"/>
          <a:stretch/>
        </p:blipFill>
        <p:spPr>
          <a:xfrm>
            <a:off x="5635690" y="0"/>
            <a:ext cx="4161453" cy="410546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8" b="408"/>
          <a:stretch/>
        </p:blipFill>
        <p:spPr>
          <a:xfrm>
            <a:off x="9069355" y="1432937"/>
            <a:ext cx="3006088" cy="459066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58776" r="29319" b="-681"/>
          <a:stretch/>
        </p:blipFill>
        <p:spPr>
          <a:xfrm>
            <a:off x="5635690" y="3984171"/>
            <a:ext cx="3433665" cy="2873829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4781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71" y="279918"/>
            <a:ext cx="4056717" cy="5206482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4833258" y="5842337"/>
            <a:ext cx="6307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Margaret Reynolds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5456" b="680"/>
          <a:stretch/>
        </p:blipFill>
        <p:spPr>
          <a:xfrm>
            <a:off x="186612" y="279918"/>
            <a:ext cx="3024754" cy="636347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7620" r="56258" b="12109"/>
          <a:stretch/>
        </p:blipFill>
        <p:spPr>
          <a:xfrm>
            <a:off x="3526612" y="242596"/>
            <a:ext cx="3844213" cy="550506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3114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4" b="200"/>
          <a:stretch/>
        </p:blipFill>
        <p:spPr>
          <a:xfrm>
            <a:off x="3791702" y="737805"/>
            <a:ext cx="3043801" cy="4655977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2730038" y="5842337"/>
            <a:ext cx="5393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Darcy </a:t>
            </a:r>
            <a:r>
              <a:rPr lang="en-US" sz="6000" dirty="0" err="1" smtClean="0"/>
              <a:t>Roake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7" r="31660" b="680"/>
          <a:stretch/>
        </p:blipFill>
        <p:spPr>
          <a:xfrm>
            <a:off x="9983754" y="65314"/>
            <a:ext cx="1959429" cy="6746033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r="64625" b="2585"/>
          <a:stretch/>
        </p:blipFill>
        <p:spPr>
          <a:xfrm>
            <a:off x="390077" y="65314"/>
            <a:ext cx="2921784" cy="6456783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 r="74830" b="-136"/>
          <a:stretch/>
        </p:blipFill>
        <p:spPr>
          <a:xfrm>
            <a:off x="7315344" y="289249"/>
            <a:ext cx="2301551" cy="589694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6051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3" y="485192"/>
            <a:ext cx="10058400" cy="603504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43" y="635192"/>
            <a:ext cx="7435315" cy="44611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43" y="785192"/>
            <a:ext cx="5987885" cy="359273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165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1604682" y="94129"/>
            <a:ext cx="673249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9933"/>
                </a:solidFill>
              </a:rPr>
              <a:t>HIVE Leadership Development Program</a:t>
            </a:r>
            <a:endParaRPr lang="en-US" sz="3200" dirty="0">
              <a:solidFill>
                <a:srgbClr val="FF9933"/>
              </a:solidFill>
            </a:endParaRPr>
          </a:p>
          <a:p>
            <a:pPr algn="ctr"/>
            <a:r>
              <a:rPr lang="en-US" sz="2400" dirty="0" smtClean="0"/>
              <a:t>Cohort One, January 2017 - July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02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3748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23" y="1724297"/>
            <a:ext cx="4545874" cy="340940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97" y="4152655"/>
            <a:ext cx="3306353" cy="247976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1" y="184415"/>
            <a:ext cx="3393785" cy="203627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18" y="3436997"/>
            <a:ext cx="3409851" cy="255738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2524" y="1100357"/>
            <a:ext cx="2870873" cy="215315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3824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" y="87476"/>
            <a:ext cx="4873082" cy="4903732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-480725" y="5429603"/>
            <a:ext cx="570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Kristie </a:t>
            </a:r>
            <a:r>
              <a:rPr lang="en-US" sz="6000" dirty="0" err="1" smtClean="0"/>
              <a:t>Bardell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99" y="85470"/>
            <a:ext cx="2533959" cy="448056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r="49242" b="10328"/>
          <a:stretch/>
        </p:blipFill>
        <p:spPr>
          <a:xfrm>
            <a:off x="4742164" y="3215058"/>
            <a:ext cx="2621352" cy="355229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0" b="136"/>
          <a:stretch/>
        </p:blipFill>
        <p:spPr>
          <a:xfrm>
            <a:off x="9162291" y="2325750"/>
            <a:ext cx="2802085" cy="4314819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42534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31" y="1229755"/>
            <a:ext cx="4450559" cy="4489174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2457484" y="186612"/>
            <a:ext cx="6923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Chanda Burks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1" r="28200" b="23933"/>
          <a:stretch/>
        </p:blipFill>
        <p:spPr>
          <a:xfrm>
            <a:off x="7157703" y="3001612"/>
            <a:ext cx="4446192" cy="373298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1" r="67988" b="445"/>
          <a:stretch/>
        </p:blipFill>
        <p:spPr>
          <a:xfrm>
            <a:off x="214325" y="1580372"/>
            <a:ext cx="3219906" cy="511317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390" y="186612"/>
            <a:ext cx="3716693" cy="278752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6138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3" y="3542288"/>
            <a:ext cx="5030452" cy="301827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2" y="1027067"/>
            <a:ext cx="3761543" cy="4701929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-878934" y="11404"/>
            <a:ext cx="65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Dawn Collins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6" b="28435"/>
          <a:stretch/>
        </p:blipFill>
        <p:spPr>
          <a:xfrm>
            <a:off x="7966003" y="11404"/>
            <a:ext cx="4077192" cy="397639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3" t="31739" r="37143" b="25450"/>
          <a:stretch/>
        </p:blipFill>
        <p:spPr>
          <a:xfrm rot="5400000">
            <a:off x="4780460" y="644312"/>
            <a:ext cx="2395257" cy="3072182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776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1" y="245806"/>
            <a:ext cx="3324732" cy="513933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1366407" y="5385136"/>
            <a:ext cx="7352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Nicole </a:t>
            </a:r>
            <a:r>
              <a:rPr lang="en-US" sz="6000" dirty="0" err="1" smtClean="0"/>
              <a:t>Deggins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1" t="5442" r="25946" b="8027"/>
          <a:stretch/>
        </p:blipFill>
        <p:spPr>
          <a:xfrm>
            <a:off x="9161467" y="548362"/>
            <a:ext cx="2778986" cy="585243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41" y="1124481"/>
            <a:ext cx="2617237" cy="348964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0" r="27551" b="748"/>
          <a:stretch/>
        </p:blipFill>
        <p:spPr>
          <a:xfrm>
            <a:off x="3837198" y="1124481"/>
            <a:ext cx="2410943" cy="3489649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4970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" y="165651"/>
            <a:ext cx="3216732" cy="35111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38" y="2460630"/>
            <a:ext cx="3089765" cy="23173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888" y="111607"/>
            <a:ext cx="6084450" cy="34768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22" y="2902750"/>
            <a:ext cx="5026451" cy="37698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73" y="4669195"/>
            <a:ext cx="2424965" cy="18187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37" y="411130"/>
            <a:ext cx="2635636" cy="19767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3340" y="423878"/>
            <a:ext cx="2287783" cy="17713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5598" y="2276662"/>
            <a:ext cx="2673360" cy="20050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8182" y="3978343"/>
            <a:ext cx="2412549" cy="18094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6" y="4098759"/>
            <a:ext cx="3431772" cy="25738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8618" y="4648377"/>
            <a:ext cx="2744388" cy="205829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790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78" y="2458383"/>
            <a:ext cx="4273420" cy="427342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3" name="TextBox 2"/>
          <p:cNvSpPr txBox="1"/>
          <p:nvPr/>
        </p:nvSpPr>
        <p:spPr>
          <a:xfrm>
            <a:off x="7780178" y="298580"/>
            <a:ext cx="445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Michelle </a:t>
            </a:r>
            <a:r>
              <a:rPr lang="en-US" sz="6000" dirty="0" err="1" smtClean="0"/>
              <a:t>Erenberg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9" b="-305"/>
          <a:stretch/>
        </p:blipFill>
        <p:spPr>
          <a:xfrm>
            <a:off x="2304975" y="0"/>
            <a:ext cx="3376438" cy="491676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34278" r="26803" b="21096"/>
          <a:stretch/>
        </p:blipFill>
        <p:spPr>
          <a:xfrm rot="5400000">
            <a:off x="4447597" y="3508311"/>
            <a:ext cx="3750904" cy="229533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t="8436" r="50109" b="408"/>
          <a:stretch/>
        </p:blipFill>
        <p:spPr>
          <a:xfrm>
            <a:off x="335902" y="279918"/>
            <a:ext cx="1828800" cy="625151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6709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50</Words>
  <Application>Microsoft Office PowerPoint</Application>
  <PresentationFormat>Widescreen</PresentationFormat>
  <Paragraphs>16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Spring Opara</dc:creator>
  <cp:lastModifiedBy>Spring Opara</cp:lastModifiedBy>
  <cp:revision>26</cp:revision>
  <dcterms:created xsi:type="dcterms:W3CDTF">2018-07-11T21:09:38Z</dcterms:created>
  <dcterms:modified xsi:type="dcterms:W3CDTF">2018-07-30T21:47:46Z</dcterms:modified>
</cp:coreProperties>
</file>