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8" r:id="rId3"/>
    <p:sldId id="259" r:id="rId4"/>
    <p:sldId id="274" r:id="rId5"/>
    <p:sldId id="273" r:id="rId6"/>
    <p:sldId id="265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90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lew\Downloads\20180129165824-SurveyExport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lew\Downloads\20180129162113-SurveyExport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Budget size: 290k - 3.6 mill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'20180129165824-SurveyExport'!$AB$2:$AB$13</c:f>
              <c:numCache>
                <c:formatCode>"$"#,##0_);[Red]\("$"#,##0\)</c:formatCode>
                <c:ptCount val="12"/>
                <c:pt idx="0" formatCode="#,##0.00">
                  <c:v>1148417</c:v>
                </c:pt>
                <c:pt idx="1">
                  <c:v>956749</c:v>
                </c:pt>
                <c:pt idx="2" formatCode="#,##0">
                  <c:v>3029743</c:v>
                </c:pt>
                <c:pt idx="3" formatCode="#,##0.00">
                  <c:v>476450</c:v>
                </c:pt>
                <c:pt idx="4" formatCode="#,##0">
                  <c:v>726260</c:v>
                </c:pt>
                <c:pt idx="5" formatCode="&quot;$&quot;#,##0.00_);[Red]\(&quot;$&quot;#,##0.00\)">
                  <c:v>255000</c:v>
                </c:pt>
                <c:pt idx="6">
                  <c:v>622000</c:v>
                </c:pt>
                <c:pt idx="7" formatCode="General">
                  <c:v>678086</c:v>
                </c:pt>
                <c:pt idx="8" formatCode="#,##0">
                  <c:v>290000</c:v>
                </c:pt>
                <c:pt idx="9" formatCode="#,##0">
                  <c:v>3600000</c:v>
                </c:pt>
                <c:pt idx="10" formatCode="#,##0">
                  <c:v>350000</c:v>
                </c:pt>
                <c:pt idx="11">
                  <c:v>1647450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602272"/>
        <c:axId val="444603840"/>
      </c:barChart>
      <c:catAx>
        <c:axId val="44460227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603840"/>
        <c:crosses val="autoZero"/>
        <c:auto val="1"/>
        <c:lblAlgn val="ctr"/>
        <c:lblOffset val="100"/>
        <c:noMultiLvlLbl val="0"/>
      </c:catAx>
      <c:valAx>
        <c:axId val="44460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60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income mix- % of individual giving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'20180129162113-SurveyExport'!$BA$1</c:f>
              <c:strCache>
                <c:ptCount val="1"/>
                <c:pt idx="0">
                  <c:v>Foundation &amp; Corporate Grants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'20180129162113-SurveyExport'!$BA$2:$BA$13</c:f>
              <c:numCache>
                <c:formatCode>0%</c:formatCode>
                <c:ptCount val="12"/>
                <c:pt idx="0">
                  <c:v>0.49</c:v>
                </c:pt>
                <c:pt idx="1">
                  <c:v>0.4</c:v>
                </c:pt>
                <c:pt idx="2">
                  <c:v>0.21</c:v>
                </c:pt>
                <c:pt idx="3">
                  <c:v>0.05</c:v>
                </c:pt>
                <c:pt idx="4">
                  <c:v>0.57999999999999996</c:v>
                </c:pt>
                <c:pt idx="5">
                  <c:v>0.84</c:v>
                </c:pt>
                <c:pt idx="6">
                  <c:v>0.47</c:v>
                </c:pt>
                <c:pt idx="7">
                  <c:v>0.61</c:v>
                </c:pt>
                <c:pt idx="8">
                  <c:v>0.38</c:v>
                </c:pt>
                <c:pt idx="9">
                  <c:v>0.23</c:v>
                </c:pt>
                <c:pt idx="10">
                  <c:v>0.95</c:v>
                </c:pt>
                <c:pt idx="11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'20180129162113-SurveyExport'!$BB$1</c:f>
              <c:strCache>
                <c:ptCount val="1"/>
                <c:pt idx="0">
                  <c:v>Government Funding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'20180129162113-SurveyExport'!$BB$2:$BB$13</c:f>
              <c:numCache>
                <c:formatCode>0%</c:formatCode>
                <c:ptCount val="12"/>
                <c:pt idx="0">
                  <c:v>0.03</c:v>
                </c:pt>
                <c:pt idx="1">
                  <c:v>0.12</c:v>
                </c:pt>
                <c:pt idx="2">
                  <c:v>0</c:v>
                </c:pt>
                <c:pt idx="3">
                  <c:v>7.0000000000000007E-2</c:v>
                </c:pt>
                <c:pt idx="4">
                  <c:v>0.15</c:v>
                </c:pt>
                <c:pt idx="5">
                  <c:v>0</c:v>
                </c:pt>
                <c:pt idx="6">
                  <c:v>0.11</c:v>
                </c:pt>
                <c:pt idx="7">
                  <c:v>0.22</c:v>
                </c:pt>
                <c:pt idx="8">
                  <c:v>0.16</c:v>
                </c:pt>
                <c:pt idx="9">
                  <c:v>0.69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'20180129162113-SurveyExport'!$BC$1</c:f>
              <c:strCache>
                <c:ptCount val="1"/>
                <c:pt idx="0">
                  <c:v>Individual Donations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'20180129162113-SurveyExport'!$BC$2:$BC$13</c:f>
              <c:numCache>
                <c:formatCode>0%</c:formatCode>
                <c:ptCount val="12"/>
                <c:pt idx="0">
                  <c:v>0.26</c:v>
                </c:pt>
                <c:pt idx="1">
                  <c:v>0.19</c:v>
                </c:pt>
                <c:pt idx="2">
                  <c:v>0.39</c:v>
                </c:pt>
                <c:pt idx="3">
                  <c:v>0.09</c:v>
                </c:pt>
                <c:pt idx="4">
                  <c:v>0.1</c:v>
                </c:pt>
                <c:pt idx="5">
                  <c:v>0.03</c:v>
                </c:pt>
                <c:pt idx="6">
                  <c:v>7.0000000000000007E-2</c:v>
                </c:pt>
                <c:pt idx="7">
                  <c:v>0.03</c:v>
                </c:pt>
                <c:pt idx="8">
                  <c:v>0.19</c:v>
                </c:pt>
                <c:pt idx="9">
                  <c:v>0.01</c:v>
                </c:pt>
                <c:pt idx="10">
                  <c:v>0.05</c:v>
                </c:pt>
                <c:pt idx="11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'20180129162113-SurveyExport'!$BD$1</c:f>
              <c:strCache>
                <c:ptCount val="1"/>
                <c:pt idx="0">
                  <c:v>Events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'20180129162113-SurveyExport'!$BD$2:$BD$13</c:f>
              <c:numCache>
                <c:formatCode>General</c:formatCode>
                <c:ptCount val="12"/>
                <c:pt idx="0" formatCode="0%">
                  <c:v>0.09</c:v>
                </c:pt>
                <c:pt idx="2" formatCode="0%">
                  <c:v>0</c:v>
                </c:pt>
                <c:pt idx="3" formatCode="0%">
                  <c:v>0</c:v>
                </c:pt>
                <c:pt idx="4" formatCode="0%">
                  <c:v>0.12</c:v>
                </c:pt>
                <c:pt idx="5" formatCode="0%">
                  <c:v>0</c:v>
                </c:pt>
                <c:pt idx="6" formatCode="0%">
                  <c:v>0.09</c:v>
                </c:pt>
                <c:pt idx="7" formatCode="0%">
                  <c:v>0.14000000000000001</c:v>
                </c:pt>
                <c:pt idx="8" formatCode="0%">
                  <c:v>0.11</c:v>
                </c:pt>
                <c:pt idx="9" formatCode="0%">
                  <c:v>7.0000000000000007E-2</c:v>
                </c:pt>
                <c:pt idx="11" formatCode="0%">
                  <c:v>0.17</c:v>
                </c:pt>
              </c:numCache>
            </c:numRef>
          </c:val>
        </c:ser>
        <c:ser>
          <c:idx val="4"/>
          <c:order val="4"/>
          <c:tx>
            <c:strRef>
              <c:f>'20180129162113-SurveyExport'!$BE$1</c:f>
              <c:strCache>
                <c:ptCount val="1"/>
                <c:pt idx="0">
                  <c:v>Fees &amp; Sales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'20180129162113-SurveyExport'!$BE$2:$BE$13</c:f>
              <c:numCache>
                <c:formatCode>0%</c:formatCode>
                <c:ptCount val="12"/>
                <c:pt idx="0">
                  <c:v>0.11</c:v>
                </c:pt>
                <c:pt idx="1">
                  <c:v>0.24</c:v>
                </c:pt>
                <c:pt idx="2">
                  <c:v>0.36</c:v>
                </c:pt>
                <c:pt idx="3">
                  <c:v>0.79</c:v>
                </c:pt>
                <c:pt idx="4">
                  <c:v>0.05</c:v>
                </c:pt>
                <c:pt idx="5">
                  <c:v>0</c:v>
                </c:pt>
                <c:pt idx="6">
                  <c:v>0.25</c:v>
                </c:pt>
                <c:pt idx="7">
                  <c:v>0</c:v>
                </c:pt>
                <c:pt idx="8">
                  <c:v>0.15</c:v>
                </c:pt>
                <c:pt idx="9">
                  <c:v>0</c:v>
                </c:pt>
                <c:pt idx="11">
                  <c:v>0.45</c:v>
                </c:pt>
              </c:numCache>
            </c:numRef>
          </c:val>
        </c:ser>
        <c:ser>
          <c:idx val="5"/>
          <c:order val="5"/>
          <c:tx>
            <c:strRef>
              <c:f>'20180129162113-SurveyExport'!$BF$1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'20180129162113-SurveyExport'!$BF$2:$BF$13</c:f>
              <c:numCache>
                <c:formatCode>0%</c:formatCode>
                <c:ptCount val="12"/>
                <c:pt idx="0">
                  <c:v>0.02</c:v>
                </c:pt>
                <c:pt idx="1">
                  <c:v>0.05</c:v>
                </c:pt>
                <c:pt idx="2">
                  <c:v>0.04</c:v>
                </c:pt>
                <c:pt idx="3">
                  <c:v>0</c:v>
                </c:pt>
                <c:pt idx="5">
                  <c:v>0.13</c:v>
                </c:pt>
                <c:pt idx="6">
                  <c:v>0.01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610504"/>
        <c:axId val="444610112"/>
      </c:barChart>
      <c:catAx>
        <c:axId val="44461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610112"/>
        <c:crosses val="autoZero"/>
        <c:auto val="1"/>
        <c:lblAlgn val="ctr"/>
        <c:lblOffset val="100"/>
        <c:noMultiLvlLbl val="0"/>
      </c:catAx>
      <c:valAx>
        <c:axId val="44461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610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78483910601377"/>
          <c:y val="8.7572516667256059E-2"/>
          <c:w val="0.77172415840443298"/>
          <c:h val="8.5699811932442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60620A-06B5-D446-9E49-FC5217D4F8CB}" type="doc">
      <dgm:prSet loTypeId="urn:microsoft.com/office/officeart/2009/3/layout/CircleRelationship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E68FC0-2EFA-2643-A2A6-175F3BCF525B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accent2"/>
              </a:solidFill>
            </a:rPr>
            <a:t>What do you do?</a:t>
          </a:r>
          <a:endParaRPr lang="en-US" sz="2400" b="1" dirty="0">
            <a:solidFill>
              <a:schemeClr val="accent2"/>
            </a:solidFill>
          </a:endParaRPr>
        </a:p>
      </dgm:t>
    </dgm:pt>
    <dgm:pt modelId="{A7CF2E34-B098-3142-9B86-DB86995E49A8}" type="parTrans" cxnId="{E4592E04-BE43-C84C-8E88-63978C86029A}">
      <dgm:prSet/>
      <dgm:spPr/>
      <dgm:t>
        <a:bodyPr/>
        <a:lstStyle/>
        <a:p>
          <a:endParaRPr lang="en-US"/>
        </a:p>
      </dgm:t>
    </dgm:pt>
    <dgm:pt modelId="{FB597192-4F0C-994B-AFD7-76D4D4095E86}" type="sibTrans" cxnId="{E4592E04-BE43-C84C-8E88-63978C86029A}">
      <dgm:prSet/>
      <dgm:spPr/>
      <dgm:t>
        <a:bodyPr/>
        <a:lstStyle/>
        <a:p>
          <a:endParaRPr lang="en-US"/>
        </a:p>
      </dgm:t>
    </dgm:pt>
    <dgm:pt modelId="{38C27616-5460-B946-95A6-62539C7152E6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Identify new supporters</a:t>
          </a:r>
          <a:endParaRPr lang="en-US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85417A67-8028-9844-9B46-EE9EE42C4713}" type="parTrans" cxnId="{DB0F3088-BDCC-494F-8532-2D2C62F82A0B}">
      <dgm:prSet/>
      <dgm:spPr/>
      <dgm:t>
        <a:bodyPr/>
        <a:lstStyle/>
        <a:p>
          <a:endParaRPr lang="en-US"/>
        </a:p>
      </dgm:t>
    </dgm:pt>
    <dgm:pt modelId="{48F54FA2-C6C5-A44A-A71B-C49C03D23E55}" type="sibTrans" cxnId="{DB0F3088-BDCC-494F-8532-2D2C62F82A0B}">
      <dgm:prSet/>
      <dgm:spPr/>
      <dgm:t>
        <a:bodyPr/>
        <a:lstStyle/>
        <a:p>
          <a:endParaRPr lang="en-US"/>
        </a:p>
      </dgm:t>
    </dgm:pt>
    <dgm:pt modelId="{E639951D-5CBD-7B42-8A23-135EB67D5B43}">
      <dgm:prSet phldrT="[Text]"/>
      <dgm:spPr/>
      <dgm:t>
        <a:bodyPr/>
        <a:lstStyle/>
        <a:p>
          <a:r>
            <a:rPr lang="en-US" dirty="0" smtClean="0">
              <a:solidFill>
                <a:srgbClr val="CCFFCC"/>
              </a:solidFill>
            </a:rPr>
            <a:t>Secure event sponsors</a:t>
          </a:r>
          <a:endParaRPr lang="en-US" dirty="0">
            <a:solidFill>
              <a:srgbClr val="CCFFCC"/>
            </a:solidFill>
          </a:endParaRPr>
        </a:p>
      </dgm:t>
    </dgm:pt>
    <dgm:pt modelId="{B790D32B-A9D5-B949-B531-9377D93CB8D7}" type="parTrans" cxnId="{9A672AEB-7690-A44E-A7F0-872AE12A7296}">
      <dgm:prSet/>
      <dgm:spPr/>
      <dgm:t>
        <a:bodyPr/>
        <a:lstStyle/>
        <a:p>
          <a:endParaRPr lang="en-US"/>
        </a:p>
      </dgm:t>
    </dgm:pt>
    <dgm:pt modelId="{7C378302-30AD-7642-8F62-BC0F98C0CF74}" type="sibTrans" cxnId="{9A672AEB-7690-A44E-A7F0-872AE12A7296}">
      <dgm:prSet/>
      <dgm:spPr/>
      <dgm:t>
        <a:bodyPr/>
        <a:lstStyle/>
        <a:p>
          <a:endParaRPr lang="en-US"/>
        </a:p>
      </dgm:t>
    </dgm:pt>
    <dgm:pt modelId="{70ED0836-5280-4F45-9664-D168177B22E1}">
      <dgm:prSet phldrT="[Text]"/>
      <dgm:spPr/>
      <dgm:t>
        <a:bodyPr/>
        <a:lstStyle/>
        <a:p>
          <a:r>
            <a:rPr lang="en-US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Thank donors</a:t>
          </a:r>
          <a:endParaRPr lang="en-US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5932FA50-33CD-B648-8E83-5A44B422BE38}" type="parTrans" cxnId="{13B63485-372F-754C-A1AE-ED8C4C1D7935}">
      <dgm:prSet/>
      <dgm:spPr/>
      <dgm:t>
        <a:bodyPr/>
        <a:lstStyle/>
        <a:p>
          <a:endParaRPr lang="en-US"/>
        </a:p>
      </dgm:t>
    </dgm:pt>
    <dgm:pt modelId="{4738DE1F-97AE-D24C-8FD6-2040BC42A31A}" type="sibTrans" cxnId="{13B63485-372F-754C-A1AE-ED8C4C1D7935}">
      <dgm:prSet/>
      <dgm:spPr/>
      <dgm:t>
        <a:bodyPr/>
        <a:lstStyle/>
        <a:p>
          <a:endParaRPr lang="en-US"/>
        </a:p>
      </dgm:t>
    </dgm:pt>
    <dgm:pt modelId="{55FF3492-3301-8843-A1ED-2DCAF07B4F43}" type="pres">
      <dgm:prSet presAssocID="{EF60620A-06B5-D446-9E49-FC5217D4F8CB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AD34FF7-4A9C-2C46-AF38-849B4FC172E8}" type="pres">
      <dgm:prSet presAssocID="{E6E68FC0-2EFA-2643-A2A6-175F3BCF525B}" presName="Parent" presStyleLbl="node0" presStyleIdx="0" presStyleCnt="1" custScaleX="59122" custScaleY="5924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BC1DEBBA-743C-9040-A73C-BD4C98B9AE4E}" type="pres">
      <dgm:prSet presAssocID="{E6E68FC0-2EFA-2643-A2A6-175F3BCF525B}" presName="Accent1" presStyleLbl="node1" presStyleIdx="0" presStyleCnt="15"/>
      <dgm:spPr/>
    </dgm:pt>
    <dgm:pt modelId="{715D2F3D-E343-034F-A437-8A2B921B17B4}" type="pres">
      <dgm:prSet presAssocID="{E6E68FC0-2EFA-2643-A2A6-175F3BCF525B}" presName="Accent2" presStyleLbl="node1" presStyleIdx="1" presStyleCnt="15"/>
      <dgm:spPr/>
    </dgm:pt>
    <dgm:pt modelId="{F2E58D0F-6508-6A4B-AEE7-AD2216847A62}" type="pres">
      <dgm:prSet presAssocID="{E6E68FC0-2EFA-2643-A2A6-175F3BCF525B}" presName="Accent3" presStyleLbl="node1" presStyleIdx="2" presStyleCnt="15"/>
      <dgm:spPr/>
    </dgm:pt>
    <dgm:pt modelId="{52F8ED0B-6819-CC4A-94C3-5C0D673B82AC}" type="pres">
      <dgm:prSet presAssocID="{E6E68FC0-2EFA-2643-A2A6-175F3BCF525B}" presName="Accent4" presStyleLbl="node1" presStyleIdx="3" presStyleCnt="15" custScaleX="231486" custScaleY="216750"/>
      <dgm:spPr/>
    </dgm:pt>
    <dgm:pt modelId="{6E003346-CD2F-CF40-B836-D4D8D13B4E07}" type="pres">
      <dgm:prSet presAssocID="{E6E68FC0-2EFA-2643-A2A6-175F3BCF525B}" presName="Accent5" presStyleLbl="node1" presStyleIdx="4" presStyleCnt="15"/>
      <dgm:spPr/>
    </dgm:pt>
    <dgm:pt modelId="{A82E9F0F-B085-CF4E-833C-325BF1DEF009}" type="pres">
      <dgm:prSet presAssocID="{E6E68FC0-2EFA-2643-A2A6-175F3BCF525B}" presName="Accent6" presStyleLbl="node1" presStyleIdx="5" presStyleCnt="15"/>
      <dgm:spPr/>
    </dgm:pt>
    <dgm:pt modelId="{956316D2-3F09-9E42-B6FC-7246AF2DCD08}" type="pres">
      <dgm:prSet presAssocID="{38C27616-5460-B946-95A6-62539C7152E6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EC4F8DC-6F2E-BC49-A4CE-5E2FB7E583DF}" type="pres">
      <dgm:prSet presAssocID="{38C27616-5460-B946-95A6-62539C7152E6}" presName="Accent7" presStyleCnt="0"/>
      <dgm:spPr/>
    </dgm:pt>
    <dgm:pt modelId="{97FF133B-ECA4-1D4A-9BAA-857BCBBFEB65}" type="pres">
      <dgm:prSet presAssocID="{38C27616-5460-B946-95A6-62539C7152E6}" presName="AccentHold1" presStyleLbl="node1" presStyleIdx="7" presStyleCnt="15"/>
      <dgm:spPr/>
    </dgm:pt>
    <dgm:pt modelId="{4C261859-9A46-C840-ABA8-C4B9F14AF1BA}" type="pres">
      <dgm:prSet presAssocID="{38C27616-5460-B946-95A6-62539C7152E6}" presName="Accent8" presStyleCnt="0"/>
      <dgm:spPr/>
    </dgm:pt>
    <dgm:pt modelId="{9F908C83-08FA-694D-A7DD-D2B56BCDCCE7}" type="pres">
      <dgm:prSet presAssocID="{38C27616-5460-B946-95A6-62539C7152E6}" presName="AccentHold2" presStyleLbl="node1" presStyleIdx="8" presStyleCnt="15" custScaleX="132488" custScaleY="127342"/>
      <dgm:spPr/>
    </dgm:pt>
    <dgm:pt modelId="{A8F55057-3291-1B4C-AAA8-B14DF8045344}" type="pres">
      <dgm:prSet presAssocID="{E639951D-5CBD-7B42-8A23-135EB67D5B43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6DAC4E3-C819-6B49-9724-946C5F2032F1}" type="pres">
      <dgm:prSet presAssocID="{E639951D-5CBD-7B42-8A23-135EB67D5B43}" presName="Accent9" presStyleCnt="0"/>
      <dgm:spPr/>
    </dgm:pt>
    <dgm:pt modelId="{8168B2D1-DC1D-A640-AB4B-4033E18F530E}" type="pres">
      <dgm:prSet presAssocID="{E639951D-5CBD-7B42-8A23-135EB67D5B43}" presName="AccentHold1" presStyleLbl="node1" presStyleIdx="10" presStyleCnt="15"/>
      <dgm:spPr/>
    </dgm:pt>
    <dgm:pt modelId="{D015E4DA-C683-E64F-B5C8-292046CDFF0E}" type="pres">
      <dgm:prSet presAssocID="{E639951D-5CBD-7B42-8A23-135EB67D5B43}" presName="Accent10" presStyleCnt="0"/>
      <dgm:spPr/>
    </dgm:pt>
    <dgm:pt modelId="{A1822EF0-9350-B04A-962D-345B2E67C881}" type="pres">
      <dgm:prSet presAssocID="{E639951D-5CBD-7B42-8A23-135EB67D5B43}" presName="AccentHold2" presStyleLbl="node1" presStyleIdx="11" presStyleCnt="15"/>
      <dgm:spPr/>
    </dgm:pt>
    <dgm:pt modelId="{B0F28AF7-2A5C-B34C-B3DE-B3C59F026717}" type="pres">
      <dgm:prSet presAssocID="{E639951D-5CBD-7B42-8A23-135EB67D5B43}" presName="Accent11" presStyleCnt="0"/>
      <dgm:spPr/>
    </dgm:pt>
    <dgm:pt modelId="{B808B20E-93BE-AB4B-82BA-6108FAF9F7A1}" type="pres">
      <dgm:prSet presAssocID="{E639951D-5CBD-7B42-8A23-135EB67D5B43}" presName="AccentHold3" presStyleLbl="node1" presStyleIdx="12" presStyleCnt="15"/>
      <dgm:spPr/>
    </dgm:pt>
    <dgm:pt modelId="{A3C81168-4B4A-0B4F-9A42-1AF7C6FEFD48}" type="pres">
      <dgm:prSet presAssocID="{70ED0836-5280-4F45-9664-D168177B22E1}" presName="Child3" presStyleLbl="node1" presStyleIdx="13" presStyleCnt="15" custScaleX="77167" custScaleY="7602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771452F-9E3A-A049-97CC-8A9A8AA65443}" type="pres">
      <dgm:prSet presAssocID="{70ED0836-5280-4F45-9664-D168177B22E1}" presName="Accent12" presStyleCnt="0"/>
      <dgm:spPr/>
    </dgm:pt>
    <dgm:pt modelId="{3A96A937-4F8C-8C4C-84E7-3B2C1CC9F618}" type="pres">
      <dgm:prSet presAssocID="{70ED0836-5280-4F45-9664-D168177B22E1}" presName="AccentHold1" presStyleLbl="node1" presStyleIdx="14" presStyleCnt="15"/>
      <dgm:spPr/>
    </dgm:pt>
  </dgm:ptLst>
  <dgm:cxnLst>
    <dgm:cxn modelId="{DB0F3088-BDCC-494F-8532-2D2C62F82A0B}" srcId="{E6E68FC0-2EFA-2643-A2A6-175F3BCF525B}" destId="{38C27616-5460-B946-95A6-62539C7152E6}" srcOrd="0" destOrd="0" parTransId="{85417A67-8028-9844-9B46-EE9EE42C4713}" sibTransId="{48F54FA2-C6C5-A44A-A71B-C49C03D23E55}"/>
    <dgm:cxn modelId="{A6A286BB-ECDF-2F47-BEDB-E52306F1673C}" type="presOf" srcId="{38C27616-5460-B946-95A6-62539C7152E6}" destId="{956316D2-3F09-9E42-B6FC-7246AF2DCD08}" srcOrd="0" destOrd="0" presId="urn:microsoft.com/office/officeart/2009/3/layout/CircleRelationship"/>
    <dgm:cxn modelId="{E4592E04-BE43-C84C-8E88-63978C86029A}" srcId="{EF60620A-06B5-D446-9E49-FC5217D4F8CB}" destId="{E6E68FC0-2EFA-2643-A2A6-175F3BCF525B}" srcOrd="0" destOrd="0" parTransId="{A7CF2E34-B098-3142-9B86-DB86995E49A8}" sibTransId="{FB597192-4F0C-994B-AFD7-76D4D4095E86}"/>
    <dgm:cxn modelId="{6D492F37-2408-4041-8186-269FDAC3F5FF}" type="presOf" srcId="{E639951D-5CBD-7B42-8A23-135EB67D5B43}" destId="{A8F55057-3291-1B4C-AAA8-B14DF8045344}" srcOrd="0" destOrd="0" presId="urn:microsoft.com/office/officeart/2009/3/layout/CircleRelationship"/>
    <dgm:cxn modelId="{13B63485-372F-754C-A1AE-ED8C4C1D7935}" srcId="{E6E68FC0-2EFA-2643-A2A6-175F3BCF525B}" destId="{70ED0836-5280-4F45-9664-D168177B22E1}" srcOrd="2" destOrd="0" parTransId="{5932FA50-33CD-B648-8E83-5A44B422BE38}" sibTransId="{4738DE1F-97AE-D24C-8FD6-2040BC42A31A}"/>
    <dgm:cxn modelId="{9A672AEB-7690-A44E-A7F0-872AE12A7296}" srcId="{E6E68FC0-2EFA-2643-A2A6-175F3BCF525B}" destId="{E639951D-5CBD-7B42-8A23-135EB67D5B43}" srcOrd="1" destOrd="0" parTransId="{B790D32B-A9D5-B949-B531-9377D93CB8D7}" sibTransId="{7C378302-30AD-7642-8F62-BC0F98C0CF74}"/>
    <dgm:cxn modelId="{007634AE-8744-A047-A116-AC0DB6E71756}" type="presOf" srcId="{EF60620A-06B5-D446-9E49-FC5217D4F8CB}" destId="{55FF3492-3301-8843-A1ED-2DCAF07B4F43}" srcOrd="0" destOrd="0" presId="urn:microsoft.com/office/officeart/2009/3/layout/CircleRelationship"/>
    <dgm:cxn modelId="{B286EA39-1923-6F47-A2FA-974C2DB3FB95}" type="presOf" srcId="{70ED0836-5280-4F45-9664-D168177B22E1}" destId="{A3C81168-4B4A-0B4F-9A42-1AF7C6FEFD48}" srcOrd="0" destOrd="0" presId="urn:microsoft.com/office/officeart/2009/3/layout/CircleRelationship"/>
    <dgm:cxn modelId="{3AA9CD79-8A85-6F49-9130-1DFD1F961E61}" type="presOf" srcId="{E6E68FC0-2EFA-2643-A2A6-175F3BCF525B}" destId="{3AD34FF7-4A9C-2C46-AF38-849B4FC172E8}" srcOrd="0" destOrd="0" presId="urn:microsoft.com/office/officeart/2009/3/layout/CircleRelationship"/>
    <dgm:cxn modelId="{8A3E9537-A27B-1C41-A64A-4C1D8F22CB51}" type="presParOf" srcId="{55FF3492-3301-8843-A1ED-2DCAF07B4F43}" destId="{3AD34FF7-4A9C-2C46-AF38-849B4FC172E8}" srcOrd="0" destOrd="0" presId="urn:microsoft.com/office/officeart/2009/3/layout/CircleRelationship"/>
    <dgm:cxn modelId="{CCA09B11-EA40-8641-A5D2-774D0BE43E72}" type="presParOf" srcId="{55FF3492-3301-8843-A1ED-2DCAF07B4F43}" destId="{BC1DEBBA-743C-9040-A73C-BD4C98B9AE4E}" srcOrd="1" destOrd="0" presId="urn:microsoft.com/office/officeart/2009/3/layout/CircleRelationship"/>
    <dgm:cxn modelId="{83FD5B2F-82DF-4F45-8885-290E620F3023}" type="presParOf" srcId="{55FF3492-3301-8843-A1ED-2DCAF07B4F43}" destId="{715D2F3D-E343-034F-A437-8A2B921B17B4}" srcOrd="2" destOrd="0" presId="urn:microsoft.com/office/officeart/2009/3/layout/CircleRelationship"/>
    <dgm:cxn modelId="{29F6F8DC-8253-9D46-9E80-9F40CA797587}" type="presParOf" srcId="{55FF3492-3301-8843-A1ED-2DCAF07B4F43}" destId="{F2E58D0F-6508-6A4B-AEE7-AD2216847A62}" srcOrd="3" destOrd="0" presId="urn:microsoft.com/office/officeart/2009/3/layout/CircleRelationship"/>
    <dgm:cxn modelId="{02371DCB-A030-3043-8235-C66E030B77CB}" type="presParOf" srcId="{55FF3492-3301-8843-A1ED-2DCAF07B4F43}" destId="{52F8ED0B-6819-CC4A-94C3-5C0D673B82AC}" srcOrd="4" destOrd="0" presId="urn:microsoft.com/office/officeart/2009/3/layout/CircleRelationship"/>
    <dgm:cxn modelId="{984B4862-791E-1242-A15F-0C7F56788D4E}" type="presParOf" srcId="{55FF3492-3301-8843-A1ED-2DCAF07B4F43}" destId="{6E003346-CD2F-CF40-B836-D4D8D13B4E07}" srcOrd="5" destOrd="0" presId="urn:microsoft.com/office/officeart/2009/3/layout/CircleRelationship"/>
    <dgm:cxn modelId="{99309FD6-01F0-3C40-98AA-14E13CD975AA}" type="presParOf" srcId="{55FF3492-3301-8843-A1ED-2DCAF07B4F43}" destId="{A82E9F0F-B085-CF4E-833C-325BF1DEF009}" srcOrd="6" destOrd="0" presId="urn:microsoft.com/office/officeart/2009/3/layout/CircleRelationship"/>
    <dgm:cxn modelId="{DE052820-FAB0-6245-B76E-D0859DCFF284}" type="presParOf" srcId="{55FF3492-3301-8843-A1ED-2DCAF07B4F43}" destId="{956316D2-3F09-9E42-B6FC-7246AF2DCD08}" srcOrd="7" destOrd="0" presId="urn:microsoft.com/office/officeart/2009/3/layout/CircleRelationship"/>
    <dgm:cxn modelId="{3935B368-DB1F-C642-8736-EC5FC5A2AEBE}" type="presParOf" srcId="{55FF3492-3301-8843-A1ED-2DCAF07B4F43}" destId="{8EC4F8DC-6F2E-BC49-A4CE-5E2FB7E583DF}" srcOrd="8" destOrd="0" presId="urn:microsoft.com/office/officeart/2009/3/layout/CircleRelationship"/>
    <dgm:cxn modelId="{CCA8A505-C798-9F4B-92E9-89EAD7032C74}" type="presParOf" srcId="{8EC4F8DC-6F2E-BC49-A4CE-5E2FB7E583DF}" destId="{97FF133B-ECA4-1D4A-9BAA-857BCBBFEB65}" srcOrd="0" destOrd="0" presId="urn:microsoft.com/office/officeart/2009/3/layout/CircleRelationship"/>
    <dgm:cxn modelId="{95EB3AA2-1143-CA44-9B3C-98CF143149C4}" type="presParOf" srcId="{55FF3492-3301-8843-A1ED-2DCAF07B4F43}" destId="{4C261859-9A46-C840-ABA8-C4B9F14AF1BA}" srcOrd="9" destOrd="0" presId="urn:microsoft.com/office/officeart/2009/3/layout/CircleRelationship"/>
    <dgm:cxn modelId="{3871E47B-0352-7C48-8FF6-8C5229B72A1C}" type="presParOf" srcId="{4C261859-9A46-C840-ABA8-C4B9F14AF1BA}" destId="{9F908C83-08FA-694D-A7DD-D2B56BCDCCE7}" srcOrd="0" destOrd="0" presId="urn:microsoft.com/office/officeart/2009/3/layout/CircleRelationship"/>
    <dgm:cxn modelId="{382AABD1-86D2-DB46-9E13-654B9CA93DE1}" type="presParOf" srcId="{55FF3492-3301-8843-A1ED-2DCAF07B4F43}" destId="{A8F55057-3291-1B4C-AAA8-B14DF8045344}" srcOrd="10" destOrd="0" presId="urn:microsoft.com/office/officeart/2009/3/layout/CircleRelationship"/>
    <dgm:cxn modelId="{ABBAF5FE-E241-7648-9786-17F2828F0221}" type="presParOf" srcId="{55FF3492-3301-8843-A1ED-2DCAF07B4F43}" destId="{66DAC4E3-C819-6B49-9724-946C5F2032F1}" srcOrd="11" destOrd="0" presId="urn:microsoft.com/office/officeart/2009/3/layout/CircleRelationship"/>
    <dgm:cxn modelId="{89C3C1D4-36CF-B44A-A984-DA28085D7310}" type="presParOf" srcId="{66DAC4E3-C819-6B49-9724-946C5F2032F1}" destId="{8168B2D1-DC1D-A640-AB4B-4033E18F530E}" srcOrd="0" destOrd="0" presId="urn:microsoft.com/office/officeart/2009/3/layout/CircleRelationship"/>
    <dgm:cxn modelId="{EF423B88-D162-A94A-972D-4BE4D4C1967E}" type="presParOf" srcId="{55FF3492-3301-8843-A1ED-2DCAF07B4F43}" destId="{D015E4DA-C683-E64F-B5C8-292046CDFF0E}" srcOrd="12" destOrd="0" presId="urn:microsoft.com/office/officeart/2009/3/layout/CircleRelationship"/>
    <dgm:cxn modelId="{075F74D4-6A81-034D-A918-D9E0315BB5A8}" type="presParOf" srcId="{D015E4DA-C683-E64F-B5C8-292046CDFF0E}" destId="{A1822EF0-9350-B04A-962D-345B2E67C881}" srcOrd="0" destOrd="0" presId="urn:microsoft.com/office/officeart/2009/3/layout/CircleRelationship"/>
    <dgm:cxn modelId="{43FFAE49-8D0F-664F-94A4-9039932AE1C9}" type="presParOf" srcId="{55FF3492-3301-8843-A1ED-2DCAF07B4F43}" destId="{B0F28AF7-2A5C-B34C-B3DE-B3C59F026717}" srcOrd="13" destOrd="0" presId="urn:microsoft.com/office/officeart/2009/3/layout/CircleRelationship"/>
    <dgm:cxn modelId="{952D1D25-BDA7-E740-B2DD-1FE32A2BCCCA}" type="presParOf" srcId="{B0F28AF7-2A5C-B34C-B3DE-B3C59F026717}" destId="{B808B20E-93BE-AB4B-82BA-6108FAF9F7A1}" srcOrd="0" destOrd="0" presId="urn:microsoft.com/office/officeart/2009/3/layout/CircleRelationship"/>
    <dgm:cxn modelId="{0A849169-A812-AF4E-B5DA-58E705EF34D9}" type="presParOf" srcId="{55FF3492-3301-8843-A1ED-2DCAF07B4F43}" destId="{A3C81168-4B4A-0B4F-9A42-1AF7C6FEFD48}" srcOrd="14" destOrd="0" presId="urn:microsoft.com/office/officeart/2009/3/layout/CircleRelationship"/>
    <dgm:cxn modelId="{7FF002C7-5773-0641-A669-0E47EBD41D65}" type="presParOf" srcId="{55FF3492-3301-8843-A1ED-2DCAF07B4F43}" destId="{4771452F-9E3A-A049-97CC-8A9A8AA65443}" srcOrd="15" destOrd="0" presId="urn:microsoft.com/office/officeart/2009/3/layout/CircleRelationship"/>
    <dgm:cxn modelId="{6CA51229-0389-9C46-8C3C-DB8C7CDAFCFA}" type="presParOf" srcId="{4771452F-9E3A-A049-97CC-8A9A8AA65443}" destId="{3A96A937-4F8C-8C4C-84E7-3B2C1CC9F61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EC07F-44E3-AD48-83DE-E57EBFF4BC52}" type="doc">
      <dgm:prSet loTypeId="urn:microsoft.com/office/officeart/2009/3/layout/CircleRelationship" loCatId="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4B2318D-B4EB-8340-ABAA-F69F29D6E37F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2">
                  <a:lumMod val="40000"/>
                  <a:lumOff val="60000"/>
                </a:schemeClr>
              </a:solidFill>
            </a:rPr>
            <a:t>What am I doing well? What am I not doing? </a:t>
          </a:r>
          <a:endParaRPr lang="en-US" sz="2400" dirty="0">
            <a:solidFill>
              <a:schemeClr val="bg2">
                <a:lumMod val="40000"/>
                <a:lumOff val="60000"/>
              </a:schemeClr>
            </a:solidFill>
          </a:endParaRPr>
        </a:p>
      </dgm:t>
    </dgm:pt>
    <dgm:pt modelId="{16C2FEE6-F083-2046-A7C4-9184CDD79B41}" type="parTrans" cxnId="{41AD0318-E7BA-9F4D-9523-0F4D4CE457B6}">
      <dgm:prSet/>
      <dgm:spPr/>
      <dgm:t>
        <a:bodyPr/>
        <a:lstStyle/>
        <a:p>
          <a:endParaRPr lang="en-US"/>
        </a:p>
      </dgm:t>
    </dgm:pt>
    <dgm:pt modelId="{389A9D8D-A6CA-0C4F-AFB9-E8E1031C561D}" type="sibTrans" cxnId="{41AD0318-E7BA-9F4D-9523-0F4D4CE457B6}">
      <dgm:prSet/>
      <dgm:spPr/>
      <dgm:t>
        <a:bodyPr/>
        <a:lstStyle/>
        <a:p>
          <a:endParaRPr lang="en-US"/>
        </a:p>
      </dgm:t>
    </dgm:pt>
    <dgm:pt modelId="{726D3CBF-4CD7-A748-9B28-E3B26D6EDD1B}">
      <dgm:prSet phldrT="[Text]" custT="1"/>
      <dgm:spPr/>
      <dgm:t>
        <a:bodyPr/>
        <a:lstStyle/>
        <a:p>
          <a:r>
            <a:rPr lang="en-US" sz="1800" dirty="0" smtClean="0"/>
            <a:t>Not really working</a:t>
          </a:r>
          <a:endParaRPr lang="en-US" sz="1800" dirty="0"/>
        </a:p>
      </dgm:t>
    </dgm:pt>
    <dgm:pt modelId="{F369BBF0-8AD9-5D42-B5E1-2267F96D1170}" type="parTrans" cxnId="{9F295B9A-DFB5-9645-9232-C54A435FE9BA}">
      <dgm:prSet/>
      <dgm:spPr/>
      <dgm:t>
        <a:bodyPr/>
        <a:lstStyle/>
        <a:p>
          <a:endParaRPr lang="en-US"/>
        </a:p>
      </dgm:t>
    </dgm:pt>
    <dgm:pt modelId="{702D445F-66BA-3946-8D59-D016DC34BC71}" type="sibTrans" cxnId="{9F295B9A-DFB5-9645-9232-C54A435FE9BA}">
      <dgm:prSet/>
      <dgm:spPr/>
      <dgm:t>
        <a:bodyPr/>
        <a:lstStyle/>
        <a:p>
          <a:endParaRPr lang="en-US"/>
        </a:p>
      </dgm:t>
    </dgm:pt>
    <dgm:pt modelId="{D7D9108B-84A5-2546-93EA-1D6AA4A75591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2">
                  <a:lumMod val="75000"/>
                </a:schemeClr>
              </a:solidFill>
            </a:rPr>
            <a:t>Why are they succeeding?</a:t>
          </a:r>
          <a:endParaRPr lang="en-US" sz="1800" b="1" dirty="0">
            <a:solidFill>
              <a:schemeClr val="bg2">
                <a:lumMod val="75000"/>
              </a:schemeClr>
            </a:solidFill>
          </a:endParaRPr>
        </a:p>
      </dgm:t>
    </dgm:pt>
    <dgm:pt modelId="{596C3F37-D562-214D-AF61-B4353E6C40DC}" type="parTrans" cxnId="{D0E882F7-996D-804F-9A5D-644E66B3FF54}">
      <dgm:prSet/>
      <dgm:spPr/>
      <dgm:t>
        <a:bodyPr/>
        <a:lstStyle/>
        <a:p>
          <a:endParaRPr lang="en-US"/>
        </a:p>
      </dgm:t>
    </dgm:pt>
    <dgm:pt modelId="{30F142FE-C2C5-2740-8E71-54693AC4A1AD}" type="sibTrans" cxnId="{D0E882F7-996D-804F-9A5D-644E66B3FF54}">
      <dgm:prSet/>
      <dgm:spPr/>
      <dgm:t>
        <a:bodyPr/>
        <a:lstStyle/>
        <a:p>
          <a:endParaRPr lang="en-US"/>
        </a:p>
      </dgm:t>
    </dgm:pt>
    <dgm:pt modelId="{304C8E09-B40A-8F4F-A5D9-9CF813E22A6A}" type="pres">
      <dgm:prSet presAssocID="{A3EEC07F-44E3-AD48-83DE-E57EBFF4BC5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4664DDCA-FBAB-BD4B-87C9-DBB40CA8FF7D}" type="pres">
      <dgm:prSet presAssocID="{14B2318D-B4EB-8340-ABAA-F69F29D6E37F}" presName="Parent" presStyleLbl="node0" presStyleIdx="0" presStyleCnt="1" custScaleX="69133" custScaleY="67386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1C8C6A8A-97E8-5640-A92F-19DBB1C870BB}" type="pres">
      <dgm:prSet presAssocID="{14B2318D-B4EB-8340-ABAA-F69F29D6E37F}" presName="Accent1" presStyleLbl="node1" presStyleIdx="0" presStyleCnt="13"/>
      <dgm:spPr/>
    </dgm:pt>
    <dgm:pt modelId="{7A70D6D1-F045-6943-B172-E14143043B92}" type="pres">
      <dgm:prSet presAssocID="{14B2318D-B4EB-8340-ABAA-F69F29D6E37F}" presName="Accent2" presStyleLbl="node1" presStyleIdx="1" presStyleCnt="13"/>
      <dgm:spPr/>
    </dgm:pt>
    <dgm:pt modelId="{D11BC0DB-C0A0-2944-B85C-60B138BB423A}" type="pres">
      <dgm:prSet presAssocID="{14B2318D-B4EB-8340-ABAA-F69F29D6E37F}" presName="Accent3" presStyleLbl="node1" presStyleIdx="2" presStyleCnt="13"/>
      <dgm:spPr/>
    </dgm:pt>
    <dgm:pt modelId="{46FDD79B-FDAD-1B4F-98EF-C97AACD10B6B}" type="pres">
      <dgm:prSet presAssocID="{14B2318D-B4EB-8340-ABAA-F69F29D6E37F}" presName="Accent4" presStyleLbl="node1" presStyleIdx="3" presStyleCnt="13"/>
      <dgm:spPr/>
    </dgm:pt>
    <dgm:pt modelId="{14955F3E-8C9A-4641-AA00-6032E1F339D6}" type="pres">
      <dgm:prSet presAssocID="{14B2318D-B4EB-8340-ABAA-F69F29D6E37F}" presName="Accent5" presStyleLbl="node1" presStyleIdx="4" presStyleCnt="13"/>
      <dgm:spPr/>
    </dgm:pt>
    <dgm:pt modelId="{203E57BA-3A59-C84F-ABA9-33353C6C01DC}" type="pres">
      <dgm:prSet presAssocID="{14B2318D-B4EB-8340-ABAA-F69F29D6E37F}" presName="Accent6" presStyleLbl="node1" presStyleIdx="5" presStyleCnt="13"/>
      <dgm:spPr/>
    </dgm:pt>
    <dgm:pt modelId="{3E373206-651F-FC4B-A971-2FCE2D9DF8FB}" type="pres">
      <dgm:prSet presAssocID="{726D3CBF-4CD7-A748-9B28-E3B26D6EDD1B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97D16F5-FE1D-3D4A-AB94-A4569DC6D6E3}" type="pres">
      <dgm:prSet presAssocID="{726D3CBF-4CD7-A748-9B28-E3B26D6EDD1B}" presName="Accent7" presStyleCnt="0"/>
      <dgm:spPr/>
    </dgm:pt>
    <dgm:pt modelId="{75B52C3A-BCB3-DC4E-A0D5-BE72DDAE503E}" type="pres">
      <dgm:prSet presAssocID="{726D3CBF-4CD7-A748-9B28-E3B26D6EDD1B}" presName="AccentHold1" presStyleLbl="node1" presStyleIdx="7" presStyleCnt="13"/>
      <dgm:spPr/>
    </dgm:pt>
    <dgm:pt modelId="{B890E812-D1F3-3748-9CE0-414354535126}" type="pres">
      <dgm:prSet presAssocID="{726D3CBF-4CD7-A748-9B28-E3B26D6EDD1B}" presName="Accent8" presStyleCnt="0"/>
      <dgm:spPr/>
    </dgm:pt>
    <dgm:pt modelId="{9BF232F5-CE15-9442-AA33-9128E331A4FE}" type="pres">
      <dgm:prSet presAssocID="{726D3CBF-4CD7-A748-9B28-E3B26D6EDD1B}" presName="AccentHold2" presStyleLbl="node1" presStyleIdx="8" presStyleCnt="13"/>
      <dgm:spPr/>
    </dgm:pt>
    <dgm:pt modelId="{950B399A-CF15-DD40-9973-1B548E9B9346}" type="pres">
      <dgm:prSet presAssocID="{D7D9108B-84A5-2546-93EA-1D6AA4A75591}" presName="Child2" presStyleLbl="node1" presStyleIdx="9" presStyleCnt="13" custScaleX="144794" custScaleY="13661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F99A566-0BE8-1C4C-B558-5FCD7862B9DC}" type="pres">
      <dgm:prSet presAssocID="{D7D9108B-84A5-2546-93EA-1D6AA4A75591}" presName="Accent9" presStyleCnt="0"/>
      <dgm:spPr/>
    </dgm:pt>
    <dgm:pt modelId="{6B18FBDA-A2A6-EE4B-94C6-15D4AA380D61}" type="pres">
      <dgm:prSet presAssocID="{D7D9108B-84A5-2546-93EA-1D6AA4A75591}" presName="AccentHold1" presStyleLbl="node1" presStyleIdx="10" presStyleCnt="13"/>
      <dgm:spPr/>
    </dgm:pt>
    <dgm:pt modelId="{68026D75-E08C-F440-8A80-D82180C6E4B9}" type="pres">
      <dgm:prSet presAssocID="{D7D9108B-84A5-2546-93EA-1D6AA4A75591}" presName="Accent10" presStyleCnt="0"/>
      <dgm:spPr/>
    </dgm:pt>
    <dgm:pt modelId="{42292033-1BA9-FB4E-A1F7-8B98F60ECDBF}" type="pres">
      <dgm:prSet presAssocID="{D7D9108B-84A5-2546-93EA-1D6AA4A75591}" presName="AccentHold2" presStyleLbl="node1" presStyleIdx="11" presStyleCnt="13"/>
      <dgm:spPr/>
    </dgm:pt>
    <dgm:pt modelId="{EAF53FDD-1E72-A949-8A5D-47532220917D}" type="pres">
      <dgm:prSet presAssocID="{D7D9108B-84A5-2546-93EA-1D6AA4A75591}" presName="Accent11" presStyleCnt="0"/>
      <dgm:spPr/>
    </dgm:pt>
    <dgm:pt modelId="{362ACC6A-4503-CC47-9F74-2CCCD94D7078}" type="pres">
      <dgm:prSet presAssocID="{D7D9108B-84A5-2546-93EA-1D6AA4A75591}" presName="AccentHold3" presStyleLbl="node1" presStyleIdx="12" presStyleCnt="13"/>
      <dgm:spPr/>
    </dgm:pt>
  </dgm:ptLst>
  <dgm:cxnLst>
    <dgm:cxn modelId="{D484F64D-BE13-754B-B95B-4153B7F2E63C}" type="presOf" srcId="{D7D9108B-84A5-2546-93EA-1D6AA4A75591}" destId="{950B399A-CF15-DD40-9973-1B548E9B9346}" srcOrd="0" destOrd="0" presId="urn:microsoft.com/office/officeart/2009/3/layout/CircleRelationship"/>
    <dgm:cxn modelId="{CF7572B7-DE14-DF47-94B5-D6228B960C59}" type="presOf" srcId="{A3EEC07F-44E3-AD48-83DE-E57EBFF4BC52}" destId="{304C8E09-B40A-8F4F-A5D9-9CF813E22A6A}" srcOrd="0" destOrd="0" presId="urn:microsoft.com/office/officeart/2009/3/layout/CircleRelationship"/>
    <dgm:cxn modelId="{41AD0318-E7BA-9F4D-9523-0F4D4CE457B6}" srcId="{A3EEC07F-44E3-AD48-83DE-E57EBFF4BC52}" destId="{14B2318D-B4EB-8340-ABAA-F69F29D6E37F}" srcOrd="0" destOrd="0" parTransId="{16C2FEE6-F083-2046-A7C4-9184CDD79B41}" sibTransId="{389A9D8D-A6CA-0C4F-AFB9-E8E1031C561D}"/>
    <dgm:cxn modelId="{D0E882F7-996D-804F-9A5D-644E66B3FF54}" srcId="{14B2318D-B4EB-8340-ABAA-F69F29D6E37F}" destId="{D7D9108B-84A5-2546-93EA-1D6AA4A75591}" srcOrd="1" destOrd="0" parTransId="{596C3F37-D562-214D-AF61-B4353E6C40DC}" sibTransId="{30F142FE-C2C5-2740-8E71-54693AC4A1AD}"/>
    <dgm:cxn modelId="{9F295B9A-DFB5-9645-9232-C54A435FE9BA}" srcId="{14B2318D-B4EB-8340-ABAA-F69F29D6E37F}" destId="{726D3CBF-4CD7-A748-9B28-E3B26D6EDD1B}" srcOrd="0" destOrd="0" parTransId="{F369BBF0-8AD9-5D42-B5E1-2267F96D1170}" sibTransId="{702D445F-66BA-3946-8D59-D016DC34BC71}"/>
    <dgm:cxn modelId="{C27313AA-F6F5-0646-A7D3-AC831441EEBC}" type="presOf" srcId="{14B2318D-B4EB-8340-ABAA-F69F29D6E37F}" destId="{4664DDCA-FBAB-BD4B-87C9-DBB40CA8FF7D}" srcOrd="0" destOrd="0" presId="urn:microsoft.com/office/officeart/2009/3/layout/CircleRelationship"/>
    <dgm:cxn modelId="{1ABF84DB-2C64-1F40-94F4-7CC21168EB3D}" type="presOf" srcId="{726D3CBF-4CD7-A748-9B28-E3B26D6EDD1B}" destId="{3E373206-651F-FC4B-A971-2FCE2D9DF8FB}" srcOrd="0" destOrd="0" presId="urn:microsoft.com/office/officeart/2009/3/layout/CircleRelationship"/>
    <dgm:cxn modelId="{062C9BF2-C662-CE47-8B15-13D41321EE3D}" type="presParOf" srcId="{304C8E09-B40A-8F4F-A5D9-9CF813E22A6A}" destId="{4664DDCA-FBAB-BD4B-87C9-DBB40CA8FF7D}" srcOrd="0" destOrd="0" presId="urn:microsoft.com/office/officeart/2009/3/layout/CircleRelationship"/>
    <dgm:cxn modelId="{FA1FD07A-C0E8-434F-A281-5898EAEB76F5}" type="presParOf" srcId="{304C8E09-B40A-8F4F-A5D9-9CF813E22A6A}" destId="{1C8C6A8A-97E8-5640-A92F-19DBB1C870BB}" srcOrd="1" destOrd="0" presId="urn:microsoft.com/office/officeart/2009/3/layout/CircleRelationship"/>
    <dgm:cxn modelId="{CCCB3E48-FB7C-0A44-A417-8B2606F4C559}" type="presParOf" srcId="{304C8E09-B40A-8F4F-A5D9-9CF813E22A6A}" destId="{7A70D6D1-F045-6943-B172-E14143043B92}" srcOrd="2" destOrd="0" presId="urn:microsoft.com/office/officeart/2009/3/layout/CircleRelationship"/>
    <dgm:cxn modelId="{16E2C914-DFE6-BA4C-A76B-FB986816EA2F}" type="presParOf" srcId="{304C8E09-B40A-8F4F-A5D9-9CF813E22A6A}" destId="{D11BC0DB-C0A0-2944-B85C-60B138BB423A}" srcOrd="3" destOrd="0" presId="urn:microsoft.com/office/officeart/2009/3/layout/CircleRelationship"/>
    <dgm:cxn modelId="{B983FECC-09D9-F242-B712-EF2B104094AB}" type="presParOf" srcId="{304C8E09-B40A-8F4F-A5D9-9CF813E22A6A}" destId="{46FDD79B-FDAD-1B4F-98EF-C97AACD10B6B}" srcOrd="4" destOrd="0" presId="urn:microsoft.com/office/officeart/2009/3/layout/CircleRelationship"/>
    <dgm:cxn modelId="{6640316B-5A90-9646-9A26-B69CE4CFFF70}" type="presParOf" srcId="{304C8E09-B40A-8F4F-A5D9-9CF813E22A6A}" destId="{14955F3E-8C9A-4641-AA00-6032E1F339D6}" srcOrd="5" destOrd="0" presId="urn:microsoft.com/office/officeart/2009/3/layout/CircleRelationship"/>
    <dgm:cxn modelId="{57CA078D-02F3-3849-AD5D-B10F470DE65B}" type="presParOf" srcId="{304C8E09-B40A-8F4F-A5D9-9CF813E22A6A}" destId="{203E57BA-3A59-C84F-ABA9-33353C6C01DC}" srcOrd="6" destOrd="0" presId="urn:microsoft.com/office/officeart/2009/3/layout/CircleRelationship"/>
    <dgm:cxn modelId="{D9AE16E2-4D9F-E54E-8697-B642AC9EA535}" type="presParOf" srcId="{304C8E09-B40A-8F4F-A5D9-9CF813E22A6A}" destId="{3E373206-651F-FC4B-A971-2FCE2D9DF8FB}" srcOrd="7" destOrd="0" presId="urn:microsoft.com/office/officeart/2009/3/layout/CircleRelationship"/>
    <dgm:cxn modelId="{FEE6356F-B534-C547-870C-EA540CB03657}" type="presParOf" srcId="{304C8E09-B40A-8F4F-A5D9-9CF813E22A6A}" destId="{597D16F5-FE1D-3D4A-AB94-A4569DC6D6E3}" srcOrd="8" destOrd="0" presId="urn:microsoft.com/office/officeart/2009/3/layout/CircleRelationship"/>
    <dgm:cxn modelId="{A9AAF65F-8D4C-5D47-8072-23BDB5513C2D}" type="presParOf" srcId="{597D16F5-FE1D-3D4A-AB94-A4569DC6D6E3}" destId="{75B52C3A-BCB3-DC4E-A0D5-BE72DDAE503E}" srcOrd="0" destOrd="0" presId="urn:microsoft.com/office/officeart/2009/3/layout/CircleRelationship"/>
    <dgm:cxn modelId="{62671D5E-2BB3-9B41-830A-1011B07037AC}" type="presParOf" srcId="{304C8E09-B40A-8F4F-A5D9-9CF813E22A6A}" destId="{B890E812-D1F3-3748-9CE0-414354535126}" srcOrd="9" destOrd="0" presId="urn:microsoft.com/office/officeart/2009/3/layout/CircleRelationship"/>
    <dgm:cxn modelId="{21E504F7-76E8-CA4B-9F26-A2F4E6D048A4}" type="presParOf" srcId="{B890E812-D1F3-3748-9CE0-414354535126}" destId="{9BF232F5-CE15-9442-AA33-9128E331A4FE}" srcOrd="0" destOrd="0" presId="urn:microsoft.com/office/officeart/2009/3/layout/CircleRelationship"/>
    <dgm:cxn modelId="{2D9213C3-6292-2F41-B740-809B910A1EE4}" type="presParOf" srcId="{304C8E09-B40A-8F4F-A5D9-9CF813E22A6A}" destId="{950B399A-CF15-DD40-9973-1B548E9B9346}" srcOrd="10" destOrd="0" presId="urn:microsoft.com/office/officeart/2009/3/layout/CircleRelationship"/>
    <dgm:cxn modelId="{64392A71-0A13-AE4F-98FF-19AFADCE4FA9}" type="presParOf" srcId="{304C8E09-B40A-8F4F-A5D9-9CF813E22A6A}" destId="{6F99A566-0BE8-1C4C-B558-5FCD7862B9DC}" srcOrd="11" destOrd="0" presId="urn:microsoft.com/office/officeart/2009/3/layout/CircleRelationship"/>
    <dgm:cxn modelId="{5DDCF232-93E9-8C4B-89FC-3A09BFDF391C}" type="presParOf" srcId="{6F99A566-0BE8-1C4C-B558-5FCD7862B9DC}" destId="{6B18FBDA-A2A6-EE4B-94C6-15D4AA380D61}" srcOrd="0" destOrd="0" presId="urn:microsoft.com/office/officeart/2009/3/layout/CircleRelationship"/>
    <dgm:cxn modelId="{818BDAB6-F64F-5448-83CC-2F859F6ABAC2}" type="presParOf" srcId="{304C8E09-B40A-8F4F-A5D9-9CF813E22A6A}" destId="{68026D75-E08C-F440-8A80-D82180C6E4B9}" srcOrd="12" destOrd="0" presId="urn:microsoft.com/office/officeart/2009/3/layout/CircleRelationship"/>
    <dgm:cxn modelId="{CAB621F1-0D42-AA4B-ACAE-3C1922EBCB26}" type="presParOf" srcId="{68026D75-E08C-F440-8A80-D82180C6E4B9}" destId="{42292033-1BA9-FB4E-A1F7-8B98F60ECDBF}" srcOrd="0" destOrd="0" presId="urn:microsoft.com/office/officeart/2009/3/layout/CircleRelationship"/>
    <dgm:cxn modelId="{E5213481-DCB5-9443-88CD-E11307FF8358}" type="presParOf" srcId="{304C8E09-B40A-8F4F-A5D9-9CF813E22A6A}" destId="{EAF53FDD-1E72-A949-8A5D-47532220917D}" srcOrd="13" destOrd="0" presId="urn:microsoft.com/office/officeart/2009/3/layout/CircleRelationship"/>
    <dgm:cxn modelId="{4CF27655-3DFD-324E-A317-3358DD1F8D22}" type="presParOf" srcId="{EAF53FDD-1E72-A949-8A5D-47532220917D}" destId="{362ACC6A-4503-CC47-9F74-2CCCD94D707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34FF7-4A9C-2C46-AF38-849B4FC172E8}">
      <dsp:nvSpPr>
        <dsp:cNvPr id="0" name=""/>
        <dsp:cNvSpPr/>
      </dsp:nvSpPr>
      <dsp:spPr>
        <a:xfrm>
          <a:off x="2358382" y="806404"/>
          <a:ext cx="2197879" cy="2202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2"/>
              </a:solidFill>
            </a:rPr>
            <a:t>What do you do?</a:t>
          </a:r>
          <a:endParaRPr lang="en-US" sz="2400" b="1" kern="1200" dirty="0">
            <a:solidFill>
              <a:schemeClr val="accent2"/>
            </a:solidFill>
          </a:endParaRPr>
        </a:p>
      </dsp:txBody>
      <dsp:txXfrm>
        <a:off x="2680254" y="1128960"/>
        <a:ext cx="1554135" cy="1557438"/>
      </dsp:txXfrm>
    </dsp:sp>
    <dsp:sp modelId="{BC1DEBBA-743C-9040-A73C-BD4C98B9AE4E}">
      <dsp:nvSpPr>
        <dsp:cNvPr id="0" name=""/>
        <dsp:cNvSpPr/>
      </dsp:nvSpPr>
      <dsp:spPr>
        <a:xfrm>
          <a:off x="3720027" y="-120687"/>
          <a:ext cx="413313" cy="4134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D2F3D-E343-034F-A437-8A2B921B17B4}">
      <dsp:nvSpPr>
        <dsp:cNvPr id="0" name=""/>
        <dsp:cNvSpPr/>
      </dsp:nvSpPr>
      <dsp:spPr>
        <a:xfrm>
          <a:off x="2741649" y="3490414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58D0F-6508-6A4B-AEE7-AD2216847A62}">
      <dsp:nvSpPr>
        <dsp:cNvPr id="0" name=""/>
        <dsp:cNvSpPr/>
      </dsp:nvSpPr>
      <dsp:spPr>
        <a:xfrm>
          <a:off x="5555535" y="1557601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8ED0B-6819-CC4A-94C3-5C0D673B82AC}">
      <dsp:nvSpPr>
        <dsp:cNvPr id="0" name=""/>
        <dsp:cNvSpPr/>
      </dsp:nvSpPr>
      <dsp:spPr>
        <a:xfrm>
          <a:off x="3851702" y="3567844"/>
          <a:ext cx="956762" cy="8962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03346-CD2F-CF40-B836-D4D8D13B4E07}">
      <dsp:nvSpPr>
        <dsp:cNvPr id="0" name=""/>
        <dsp:cNvSpPr/>
      </dsp:nvSpPr>
      <dsp:spPr>
        <a:xfrm>
          <a:off x="2825531" y="466974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E9F0F-B085-CF4E-833C-325BF1DEF009}">
      <dsp:nvSpPr>
        <dsp:cNvPr id="0" name=""/>
        <dsp:cNvSpPr/>
      </dsp:nvSpPr>
      <dsp:spPr>
        <a:xfrm>
          <a:off x="1882231" y="2181314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316D2-3F09-9E42-B6FC-7246AF2DCD08}">
      <dsp:nvSpPr>
        <dsp:cNvPr id="0" name=""/>
        <dsp:cNvSpPr/>
      </dsp:nvSpPr>
      <dsp:spPr>
        <a:xfrm>
          <a:off x="436397" y="719760"/>
          <a:ext cx="1511415" cy="15110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Identify new supporters</a:t>
          </a:r>
          <a:endParaRPr lang="en-US" sz="1600" kern="1200" dirty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657739" y="941051"/>
        <a:ext cx="1068731" cy="1068486"/>
      </dsp:txXfrm>
    </dsp:sp>
    <dsp:sp modelId="{97FF133B-ECA4-1D4A-9BAA-857BCBBFEB65}">
      <dsp:nvSpPr>
        <dsp:cNvPr id="0" name=""/>
        <dsp:cNvSpPr/>
      </dsp:nvSpPr>
      <dsp:spPr>
        <a:xfrm>
          <a:off x="3302138" y="480004"/>
          <a:ext cx="413313" cy="4134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08C83-08FA-694D-A7DD-D2B56BCDCCE7}">
      <dsp:nvSpPr>
        <dsp:cNvPr id="0" name=""/>
        <dsp:cNvSpPr/>
      </dsp:nvSpPr>
      <dsp:spPr>
        <a:xfrm>
          <a:off x="457604" y="2571665"/>
          <a:ext cx="990108" cy="951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55057-3291-1B4C-AAA8-B14DF8045344}">
      <dsp:nvSpPr>
        <dsp:cNvPr id="0" name=""/>
        <dsp:cNvSpPr/>
      </dsp:nvSpPr>
      <dsp:spPr>
        <a:xfrm>
          <a:off x="5698135" y="8745"/>
          <a:ext cx="1511415" cy="15110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CCFFCC"/>
              </a:solidFill>
            </a:rPr>
            <a:t>Secure event sponsors</a:t>
          </a:r>
          <a:endParaRPr lang="en-US" sz="1600" kern="1200" dirty="0">
            <a:solidFill>
              <a:srgbClr val="CCFFCC"/>
            </a:solidFill>
          </a:endParaRPr>
        </a:p>
      </dsp:txBody>
      <dsp:txXfrm>
        <a:off x="5919477" y="230036"/>
        <a:ext cx="1068731" cy="1068486"/>
      </dsp:txXfrm>
    </dsp:sp>
    <dsp:sp modelId="{8168B2D1-DC1D-A640-AB4B-4033E18F530E}">
      <dsp:nvSpPr>
        <dsp:cNvPr id="0" name=""/>
        <dsp:cNvSpPr/>
      </dsp:nvSpPr>
      <dsp:spPr>
        <a:xfrm>
          <a:off x="5023260" y="1052030"/>
          <a:ext cx="413313" cy="4134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22EF0-9350-B04A-962D-345B2E67C881}">
      <dsp:nvSpPr>
        <dsp:cNvPr id="0" name=""/>
        <dsp:cNvSpPr/>
      </dsp:nvSpPr>
      <dsp:spPr>
        <a:xfrm>
          <a:off x="294559" y="3563383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8B20E-93BE-AB4B-82BA-6108FAF9F7A1}">
      <dsp:nvSpPr>
        <dsp:cNvPr id="0" name=""/>
        <dsp:cNvSpPr/>
      </dsp:nvSpPr>
      <dsp:spPr>
        <a:xfrm>
          <a:off x="3280786" y="3136862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81168-4B4A-0B4F-9A42-1AF7C6FEFD48}">
      <dsp:nvSpPr>
        <dsp:cNvPr id="0" name=""/>
        <dsp:cNvSpPr/>
      </dsp:nvSpPr>
      <dsp:spPr>
        <a:xfrm>
          <a:off x="6581402" y="2802005"/>
          <a:ext cx="1166313" cy="1148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Thank donors</a:t>
          </a:r>
          <a:endParaRPr lang="en-US" sz="160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6752205" y="2970241"/>
        <a:ext cx="824707" cy="812318"/>
      </dsp:txXfrm>
    </dsp:sp>
    <dsp:sp modelId="{3A96A937-4F8C-8C4C-84E7-3B2C1CC9F618}">
      <dsp:nvSpPr>
        <dsp:cNvPr id="0" name=""/>
        <dsp:cNvSpPr/>
      </dsp:nvSpPr>
      <dsp:spPr>
        <a:xfrm>
          <a:off x="5982574" y="2567876"/>
          <a:ext cx="299690" cy="29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4DDCA-FBAB-BD4B-87C9-DBB40CA8FF7D}">
      <dsp:nvSpPr>
        <dsp:cNvPr id="0" name=""/>
        <dsp:cNvSpPr/>
      </dsp:nvSpPr>
      <dsp:spPr>
        <a:xfrm>
          <a:off x="2272453" y="849292"/>
          <a:ext cx="2570385" cy="2505378"/>
        </a:xfrm>
        <a:prstGeom prst="ellipse">
          <a:avLst/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2">
                  <a:lumMod val="40000"/>
                  <a:lumOff val="60000"/>
                </a:schemeClr>
              </a:solidFill>
            </a:rPr>
            <a:t>What am I doing well? What am I not doing? </a:t>
          </a:r>
          <a:endParaRPr lang="en-US" sz="2400" kern="1200" dirty="0">
            <a:solidFill>
              <a:schemeClr val="bg2">
                <a:lumMod val="40000"/>
                <a:lumOff val="60000"/>
              </a:schemeClr>
            </a:solidFill>
          </a:endParaRPr>
        </a:p>
      </dsp:txBody>
      <dsp:txXfrm>
        <a:off x="2648877" y="1216196"/>
        <a:ext cx="1817537" cy="1771570"/>
      </dsp:txXfrm>
    </dsp:sp>
    <dsp:sp modelId="{1C8C6A8A-97E8-5640-A92F-19DBB1C870BB}">
      <dsp:nvSpPr>
        <dsp:cNvPr id="0" name=""/>
        <dsp:cNvSpPr/>
      </dsp:nvSpPr>
      <dsp:spPr>
        <a:xfrm>
          <a:off x="3820059" y="73614"/>
          <a:ext cx="413498" cy="41349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70D6D1-F045-6943-B172-E14143043B92}">
      <dsp:nvSpPr>
        <dsp:cNvPr id="0" name=""/>
        <dsp:cNvSpPr/>
      </dsp:nvSpPr>
      <dsp:spPr>
        <a:xfrm>
          <a:off x="2840938" y="3684716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3333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1BC0DB-C0A0-2944-B85C-60B138BB423A}">
      <dsp:nvSpPr>
        <dsp:cNvPr id="0" name=""/>
        <dsp:cNvSpPr/>
      </dsp:nvSpPr>
      <dsp:spPr>
        <a:xfrm>
          <a:off x="5655910" y="1751903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6667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DD79B-FDAD-1B4F-98EF-C97AACD10B6B}">
      <dsp:nvSpPr>
        <dsp:cNvPr id="0" name=""/>
        <dsp:cNvSpPr/>
      </dsp:nvSpPr>
      <dsp:spPr>
        <a:xfrm>
          <a:off x="4223185" y="4003522"/>
          <a:ext cx="413498" cy="41349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55F3E-8C9A-4641-AA00-6032E1F339D6}">
      <dsp:nvSpPr>
        <dsp:cNvPr id="0" name=""/>
        <dsp:cNvSpPr/>
      </dsp:nvSpPr>
      <dsp:spPr>
        <a:xfrm>
          <a:off x="2925989" y="661276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E57BA-3A59-C84F-ABA9-33353C6C01DC}">
      <dsp:nvSpPr>
        <dsp:cNvPr id="0" name=""/>
        <dsp:cNvSpPr/>
      </dsp:nvSpPr>
      <dsp:spPr>
        <a:xfrm>
          <a:off x="1982133" y="2375616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6667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73206-651F-FC4B-A971-2FCE2D9DF8FB}">
      <dsp:nvSpPr>
        <dsp:cNvPr id="0" name=""/>
        <dsp:cNvSpPr/>
      </dsp:nvSpPr>
      <dsp:spPr>
        <a:xfrm>
          <a:off x="536963" y="914062"/>
          <a:ext cx="1511551" cy="151106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Not really working</a:t>
          </a:r>
          <a:endParaRPr lang="en-US" sz="1800" kern="1200" dirty="0"/>
        </a:p>
      </dsp:txBody>
      <dsp:txXfrm>
        <a:off x="758325" y="1135353"/>
        <a:ext cx="1068827" cy="1068486"/>
      </dsp:txXfrm>
    </dsp:sp>
    <dsp:sp modelId="{75B52C3A-BCB3-DC4E-A0D5-BE72DDAE503E}">
      <dsp:nvSpPr>
        <dsp:cNvPr id="0" name=""/>
        <dsp:cNvSpPr/>
      </dsp:nvSpPr>
      <dsp:spPr>
        <a:xfrm>
          <a:off x="3401720" y="674306"/>
          <a:ext cx="413498" cy="41349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3333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232F5-CE15-9442-AA33-9128E331A4FE}">
      <dsp:nvSpPr>
        <dsp:cNvPr id="0" name=""/>
        <dsp:cNvSpPr/>
      </dsp:nvSpPr>
      <dsp:spPr>
        <a:xfrm>
          <a:off x="678714" y="2868157"/>
          <a:ext cx="747478" cy="747499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B399A-CF15-DD40-9973-1B548E9B9346}">
      <dsp:nvSpPr>
        <dsp:cNvPr id="0" name=""/>
        <dsp:cNvSpPr/>
      </dsp:nvSpPr>
      <dsp:spPr>
        <a:xfrm>
          <a:off x="5459119" y="-73614"/>
          <a:ext cx="2188636" cy="2064392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3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2">
                  <a:lumMod val="75000"/>
                </a:schemeClr>
              </a:solidFill>
            </a:rPr>
            <a:t>Why are they succeeding?</a:t>
          </a:r>
          <a:endParaRPr lang="en-US" sz="1800" b="1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5779637" y="228709"/>
        <a:ext cx="1547600" cy="1459746"/>
      </dsp:txXfrm>
    </dsp:sp>
    <dsp:sp modelId="{6B18FBDA-A2A6-EE4B-94C6-15D4AA380D61}">
      <dsp:nvSpPr>
        <dsp:cNvPr id="0" name=""/>
        <dsp:cNvSpPr/>
      </dsp:nvSpPr>
      <dsp:spPr>
        <a:xfrm>
          <a:off x="5123478" y="1246332"/>
          <a:ext cx="413498" cy="413491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33333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92033-1BA9-FB4E-A1F7-8B98F60ECDBF}">
      <dsp:nvSpPr>
        <dsp:cNvPr id="0" name=""/>
        <dsp:cNvSpPr/>
      </dsp:nvSpPr>
      <dsp:spPr>
        <a:xfrm>
          <a:off x="394520" y="3757686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36667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ACC6A-4503-CC47-9F74-2CCCD94D7078}">
      <dsp:nvSpPr>
        <dsp:cNvPr id="0" name=""/>
        <dsp:cNvSpPr/>
      </dsp:nvSpPr>
      <dsp:spPr>
        <a:xfrm>
          <a:off x="3380284" y="3331164"/>
          <a:ext cx="299406" cy="299694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A1CDA1-1316-4BDD-BD82-91FC4D86968A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1E684E-11E9-4CB4-90CA-23A5E9EC9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09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41500" y="851536"/>
            <a:ext cx="6497638" cy="903287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Fundraising Bright Spots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80160" y="1601803"/>
            <a:ext cx="6497638" cy="915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Kick off webinar, January 30, 2018</a:t>
            </a:r>
            <a:endParaRPr lang="en-US" sz="24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147" y="6104449"/>
            <a:ext cx="2608197" cy="582587"/>
          </a:xfrm>
          <a:prstGeom prst="rect">
            <a:avLst/>
          </a:prstGeom>
        </p:spPr>
      </p:pic>
      <p:pic>
        <p:nvPicPr>
          <p:cNvPr id="5" name="Content Placeholder 3" descr="BrighSpotsCover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34" b="29134"/>
          <a:stretch>
            <a:fillRect/>
          </a:stretch>
        </p:blipFill>
        <p:spPr>
          <a:xfrm>
            <a:off x="1219580" y="2059797"/>
            <a:ext cx="6818799" cy="368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63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97698"/>
            <a:ext cx="8042276" cy="1336956"/>
          </a:xfrm>
        </p:spPr>
        <p:txBody>
          <a:bodyPr/>
          <a:lstStyle/>
          <a:p>
            <a:r>
              <a:rPr lang="en-US" sz="4000" dirty="0" smtClean="0"/>
              <a:t>Form A Strong  Learning Pair</a:t>
            </a:r>
            <a:r>
              <a:rPr lang="is-IS" sz="4000" dirty="0" smtClean="0"/>
              <a:t>…</a:t>
            </a:r>
            <a:endParaRPr lang="en-US" sz="4000" dirty="0"/>
          </a:p>
        </p:txBody>
      </p:sp>
      <p:pic>
        <p:nvPicPr>
          <p:cNvPr id="4" name="Content Placeholder 3" descr="paired learning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02" t="-13131" r="-13008" b="-7597"/>
          <a:stretch/>
        </p:blipFill>
        <p:spPr>
          <a:xfrm>
            <a:off x="5708299" y="4230575"/>
            <a:ext cx="3774597" cy="2617144"/>
          </a:xfrm>
        </p:spPr>
      </p:pic>
      <p:sp>
        <p:nvSpPr>
          <p:cNvPr id="7" name="TextBox 6"/>
          <p:cNvSpPr txBox="1"/>
          <p:nvPr/>
        </p:nvSpPr>
        <p:spPr>
          <a:xfrm>
            <a:off x="919599" y="1436076"/>
            <a:ext cx="69298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What do each of you want to learn? 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What are each of your learning styles?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Are there any positional power differences? How can you also be learning peers?  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8F4600"/>
                </a:solidFill>
              </a:rPr>
              <a:t>What </a:t>
            </a:r>
            <a:r>
              <a:rPr lang="en-US" sz="2400" b="1" u="sng" dirty="0" smtClean="0">
                <a:solidFill>
                  <a:srgbClr val="8F4600"/>
                </a:solidFill>
              </a:rPr>
              <a:t>time</a:t>
            </a:r>
            <a:r>
              <a:rPr lang="en-US" sz="2400" dirty="0" smtClean="0">
                <a:solidFill>
                  <a:srgbClr val="8F4600"/>
                </a:solidFill>
              </a:rPr>
              <a:t> do you need to free up in order to apply the learning to your organization?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0694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Preparation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910" y="1721157"/>
            <a:ext cx="7945641" cy="4343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Take time to discuss how you want to participate as a pair.</a:t>
            </a:r>
          </a:p>
          <a:p>
            <a:r>
              <a:rPr lang="en-US" sz="3600" dirty="0"/>
              <a:t>L</a:t>
            </a:r>
            <a:r>
              <a:rPr lang="en-US" sz="3600" dirty="0" smtClean="0"/>
              <a:t>ook for email regarding pre-reading, and any documents to bring (digital or hard copy). </a:t>
            </a:r>
            <a:endParaRPr lang="en-US" sz="3600" dirty="0" smtClean="0"/>
          </a:p>
          <a:p>
            <a:r>
              <a:rPr lang="en-US" sz="3600" dirty="0" smtClean="0"/>
              <a:t>Consider learning from a ‘bright spot’ in your organization.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584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Comments?  Questions?  </a:t>
            </a:r>
            <a:endParaRPr lang="en-US" dirty="0"/>
          </a:p>
        </p:txBody>
      </p:sp>
      <p:pic>
        <p:nvPicPr>
          <p:cNvPr id="4" name="Content Placeholder 3" descr="BrighSpotsCover4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34" b="291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9059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Introduce yourself in chat response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495" y="1917714"/>
            <a:ext cx="7650055" cy="406028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Your Name </a:t>
            </a:r>
          </a:p>
          <a:p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Your Organization</a:t>
            </a:r>
          </a:p>
          <a:p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Strength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you bring to developing donor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05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Bright Spots Learning Community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757" y="1828435"/>
            <a:ext cx="7613431" cy="3937883"/>
          </a:xfrm>
        </p:spPr>
        <p:txBody>
          <a:bodyPr>
            <a:normAutofit/>
          </a:bodyPr>
          <a:lstStyle/>
          <a:p>
            <a:r>
              <a:rPr lang="en-US" sz="2800" dirty="0"/>
              <a:t>Five full day sessions.</a:t>
            </a:r>
          </a:p>
          <a:p>
            <a:r>
              <a:rPr lang="en-US" sz="2800" dirty="0"/>
              <a:t>Learning &amp; Action </a:t>
            </a:r>
            <a:r>
              <a:rPr lang="en-US" sz="2800" dirty="0" smtClean="0"/>
              <a:t>Pairs.</a:t>
            </a:r>
          </a:p>
          <a:p>
            <a:r>
              <a:rPr lang="en-US" sz="2800" dirty="0"/>
              <a:t>Our team will be available for check in and coaching in between sessions.    </a:t>
            </a:r>
          </a:p>
          <a:p>
            <a:r>
              <a:rPr lang="en-US" sz="2800" dirty="0"/>
              <a:t>Share results, learning @ each session in the large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1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Learning Community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24652"/>
              </p:ext>
            </p:extLst>
          </p:nvPr>
        </p:nvGraphicFramePr>
        <p:xfrm>
          <a:off x="504698" y="1456724"/>
          <a:ext cx="8131429" cy="4760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92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887801"/>
              </p:ext>
            </p:extLst>
          </p:nvPr>
        </p:nvGraphicFramePr>
        <p:xfrm>
          <a:off x="292813" y="670561"/>
          <a:ext cx="8522413" cy="5938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16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Meet the LA Bright Spots Team</a:t>
            </a:r>
            <a:endParaRPr lang="en-US" sz="3200" dirty="0"/>
          </a:p>
        </p:txBody>
      </p:sp>
      <p:pic>
        <p:nvPicPr>
          <p:cNvPr id="8" name="Picture 7" descr="SteveLew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967" y="2509298"/>
            <a:ext cx="1791839" cy="17918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932" y="4126477"/>
            <a:ext cx="1810535" cy="1972649"/>
          </a:xfrm>
          <a:prstGeom prst="rect">
            <a:avLst/>
          </a:prstGeom>
        </p:spPr>
      </p:pic>
      <p:pic>
        <p:nvPicPr>
          <p:cNvPr id="1028" name="Picture 4" descr="http://2j61yv256vxd12hdls206jrv.wpengine.netdna-cdn.com/wp-content/uploads/2014/03/aurea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283" y="4126477"/>
            <a:ext cx="2232475" cy="193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ringOpara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292" y="2090059"/>
            <a:ext cx="1891199" cy="204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932" y="1824470"/>
            <a:ext cx="1855549" cy="18894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181" y="4624849"/>
            <a:ext cx="2519470" cy="162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61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Day 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sz="3600" dirty="0" smtClean="0"/>
              <a:t>: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Wednesday, Feb. 14, 2018</a:t>
            </a:r>
            <a:endParaRPr 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499" y="1953769"/>
            <a:ext cx="8042276" cy="4343400"/>
          </a:xfrm>
        </p:spPr>
        <p:txBody>
          <a:bodyPr>
            <a:normAutofit/>
          </a:bodyPr>
          <a:lstStyle/>
          <a:p>
            <a:r>
              <a:rPr lang="en-US" sz="2800" dirty="0"/>
              <a:t>Is </a:t>
            </a:r>
            <a:r>
              <a:rPr lang="en-US" sz="2800" dirty="0" smtClean="0"/>
              <a:t>fundraising </a:t>
            </a:r>
            <a:r>
              <a:rPr lang="en-US" sz="2800" dirty="0"/>
              <a:t>core to our identity as an organization?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does fundraising happen now?  </a:t>
            </a:r>
            <a:endParaRPr lang="en-US" sz="2800" dirty="0" smtClean="0"/>
          </a:p>
          <a:p>
            <a:r>
              <a:rPr lang="en-US" sz="2800" dirty="0" smtClean="0"/>
              <a:t>How </a:t>
            </a:r>
            <a:r>
              <a:rPr lang="en-US" sz="2800" dirty="0"/>
              <a:t>can it happen in a more distributed way?</a:t>
            </a:r>
          </a:p>
        </p:txBody>
      </p:sp>
    </p:spTree>
    <p:extLst>
      <p:ext uri="{BB962C8B-B14F-4D97-AF65-F5344CB8AC3E}">
        <p14:creationId xmlns:p14="http://schemas.microsoft.com/office/powerpoint/2010/main" val="279696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287CA"/>
                </a:solidFill>
              </a:rPr>
              <a:t>Map Out Current Fundraising</a:t>
            </a:r>
            <a:endParaRPr lang="en-US" dirty="0">
              <a:solidFill>
                <a:srgbClr val="1287CA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643974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8552" y="4313793"/>
            <a:ext cx="7334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Social media</a:t>
            </a:r>
            <a:endParaRPr lang="en-US" sz="1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0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Bright Spots?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378356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7229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4979</TotalTime>
  <Words>272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Wingdings 2</vt:lpstr>
      <vt:lpstr>Breeze</vt:lpstr>
      <vt:lpstr>Fundraising Bright Spots </vt:lpstr>
      <vt:lpstr>Introduce yourself in chat response</vt:lpstr>
      <vt:lpstr>Bright Spots Learning Community </vt:lpstr>
      <vt:lpstr>About the Learning Community</vt:lpstr>
      <vt:lpstr>PowerPoint Presentation</vt:lpstr>
      <vt:lpstr>Meet the LA Bright Spots Team</vt:lpstr>
      <vt:lpstr>Day 1: Wednesday, Feb. 14, 2018</vt:lpstr>
      <vt:lpstr>Map Out Current Fundraising</vt:lpstr>
      <vt:lpstr>Bright Spots?  </vt:lpstr>
      <vt:lpstr>Form A Strong  Learning Pair…</vt:lpstr>
      <vt:lpstr>Preparation</vt:lpstr>
      <vt:lpstr>Comments?  Questions?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Fundraising Bright Spots</dc:title>
  <dc:creator>Steve Lew</dc:creator>
  <cp:lastModifiedBy>Steve Lew</cp:lastModifiedBy>
  <cp:revision>38</cp:revision>
  <cp:lastPrinted>2018-01-26T16:03:34Z</cp:lastPrinted>
  <dcterms:created xsi:type="dcterms:W3CDTF">2016-08-30T21:37:46Z</dcterms:created>
  <dcterms:modified xsi:type="dcterms:W3CDTF">2018-01-29T22:14:31Z</dcterms:modified>
</cp:coreProperties>
</file>