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6"/>
  </p:notesMasterIdLst>
  <p:handoutMasterIdLst>
    <p:handoutMasterId r:id="rId17"/>
  </p:handoutMasterIdLst>
  <p:sldIdLst>
    <p:sldId id="1830" r:id="rId2"/>
    <p:sldId id="1855" r:id="rId3"/>
    <p:sldId id="1861" r:id="rId4"/>
    <p:sldId id="1862" r:id="rId5"/>
    <p:sldId id="1863" r:id="rId6"/>
    <p:sldId id="1867" r:id="rId7"/>
    <p:sldId id="1865" r:id="rId8"/>
    <p:sldId id="1866" r:id="rId9"/>
    <p:sldId id="1868" r:id="rId10"/>
    <p:sldId id="1869" r:id="rId11"/>
    <p:sldId id="1871" r:id="rId12"/>
    <p:sldId id="1872" r:id="rId13"/>
    <p:sldId id="1873" r:id="rId14"/>
    <p:sldId id="1870" r:id="rId15"/>
  </p:sldIdLst>
  <p:sldSz cx="9144000" cy="5143500" type="screen16x9"/>
  <p:notesSz cx="9372600" cy="7086600"/>
  <p:embeddedFontLst>
    <p:embeddedFont>
      <p:font typeface="MS PGothic" panose="020B0600070205080204" pitchFamily="34" charset="-128"/>
      <p:regular r:id="rId18"/>
    </p:embeddedFont>
    <p:embeddedFont>
      <p:font typeface="Times" panose="02020603050405020304" pitchFamily="18"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a:defRPr lang="en-US"/>
    </a:defPPr>
    <a:lvl1pPr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1pPr>
    <a:lvl2pPr marL="169835" indent="114280"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2pPr>
    <a:lvl3pPr marL="341256" indent="228564"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3pPr>
    <a:lvl4pPr marL="512678" indent="342841"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4pPr>
    <a:lvl5pPr marL="684099" indent="455537"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5pPr>
    <a:lvl6pPr marL="2285618" algn="l" defTabSz="914248" rtl="0" eaLnBrk="1" latinLnBrk="0" hangingPunct="1">
      <a:defRPr sz="700" kern="1200">
        <a:solidFill>
          <a:schemeClr val="tx1"/>
        </a:solidFill>
        <a:latin typeface="Arial" pitchFamily="34" charset="0"/>
        <a:ea typeface="ＭＳ Ｐゴシック" pitchFamily="34" charset="-128"/>
        <a:cs typeface="Arial" pitchFamily="34" charset="0"/>
      </a:defRPr>
    </a:lvl6pPr>
    <a:lvl7pPr marL="2742744" algn="l" defTabSz="914248" rtl="0" eaLnBrk="1" latinLnBrk="0" hangingPunct="1">
      <a:defRPr sz="700" kern="1200">
        <a:solidFill>
          <a:schemeClr val="tx1"/>
        </a:solidFill>
        <a:latin typeface="Arial" pitchFamily="34" charset="0"/>
        <a:ea typeface="ＭＳ Ｐゴシック" pitchFamily="34" charset="-128"/>
        <a:cs typeface="Arial" pitchFamily="34" charset="0"/>
      </a:defRPr>
    </a:lvl7pPr>
    <a:lvl8pPr marL="3199866" algn="l" defTabSz="914248" rtl="0" eaLnBrk="1" latinLnBrk="0" hangingPunct="1">
      <a:defRPr sz="700" kern="1200">
        <a:solidFill>
          <a:schemeClr val="tx1"/>
        </a:solidFill>
        <a:latin typeface="Arial" pitchFamily="34" charset="0"/>
        <a:ea typeface="ＭＳ Ｐゴシック" pitchFamily="34" charset="-128"/>
        <a:cs typeface="Arial" pitchFamily="34" charset="0"/>
      </a:defRPr>
    </a:lvl8pPr>
    <a:lvl9pPr marL="3656990" algn="l" defTabSz="914248" rtl="0" eaLnBrk="1" latinLnBrk="0" hangingPunct="1">
      <a:defRPr sz="7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p15:guide id="1" orient="horz" pos="347">
          <p15:clr>
            <a:srgbClr val="A4A3A4"/>
          </p15:clr>
        </p15:guide>
        <p15:guide id="2" orient="horz" pos="748">
          <p15:clr>
            <a:srgbClr val="A4A3A4"/>
          </p15:clr>
        </p15:guide>
        <p15:guide id="3" pos="720" userDrawn="1">
          <p15:clr>
            <a:srgbClr val="A4A3A4"/>
          </p15:clr>
        </p15:guide>
        <p15:guide id="4" pos="5040" userDrawn="1">
          <p15:clr>
            <a:srgbClr val="A4A3A4"/>
          </p15:clr>
        </p15:guide>
        <p15:guide id="5" pos="2876">
          <p15:clr>
            <a:srgbClr val="A4A3A4"/>
          </p15:clr>
        </p15:guide>
      </p15:sldGuideLst>
    </p:ext>
    <p:ext uri="{2D200454-40CA-4A62-9FC3-DE9A4176ACB9}">
      <p15:notesGuideLst xmlns:p15="http://schemas.microsoft.com/office/powerpoint/2012/main">
        <p15:guide id="1" orient="horz" pos="2232">
          <p15:clr>
            <a:srgbClr val="A4A3A4"/>
          </p15:clr>
        </p15:guide>
        <p15:guide id="2" pos="295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D2DB"/>
    <a:srgbClr val="9F6666"/>
    <a:srgbClr val="E7E054"/>
    <a:srgbClr val="FFFF66"/>
    <a:srgbClr val="FF9900"/>
    <a:srgbClr val="666666"/>
    <a:srgbClr val="9F9F9F"/>
    <a:srgbClr val="008000"/>
    <a:srgbClr val="A5A85B"/>
    <a:srgbClr val="8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86314" autoAdjust="0"/>
  </p:normalViewPr>
  <p:slideViewPr>
    <p:cSldViewPr snapToGrid="0" showGuides="1">
      <p:cViewPr varScale="1">
        <p:scale>
          <a:sx n="80" d="100"/>
          <a:sy n="80" d="100"/>
        </p:scale>
        <p:origin x="1056" y="78"/>
      </p:cViewPr>
      <p:guideLst>
        <p:guide orient="horz" pos="347"/>
        <p:guide orient="horz" pos="748"/>
        <p:guide pos="720"/>
        <p:guide pos="5040"/>
        <p:guide pos="2876"/>
      </p:guideLst>
    </p:cSldViewPr>
  </p:slideViewPr>
  <p:outlineViewPr>
    <p:cViewPr>
      <p:scale>
        <a:sx n="33" d="100"/>
        <a:sy n="33" d="100"/>
      </p:scale>
      <p:origin x="0" y="774"/>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7" d="100"/>
          <a:sy n="87" d="100"/>
        </p:scale>
        <p:origin x="-2076" y="-84"/>
      </p:cViewPr>
      <p:guideLst>
        <p:guide orient="horz" pos="2232"/>
        <p:guide pos="295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5" y="5"/>
            <a:ext cx="4061460" cy="268494"/>
          </a:xfrm>
          <a:prstGeom prst="rect">
            <a:avLst/>
          </a:prstGeom>
          <a:noFill/>
          <a:ln w="9525">
            <a:noFill/>
            <a:miter lim="800000"/>
            <a:headEnd/>
            <a:tailEnd/>
          </a:ln>
          <a:effectLst/>
        </p:spPr>
        <p:txBody>
          <a:bodyPr vert="horz" wrap="square" lIns="94699" tIns="47349" rIns="94699" bIns="47349" numCol="1" anchor="t" anchorCtr="0" compatLnSpc="1">
            <a:prstTxWarp prst="textNoShape">
              <a:avLst/>
            </a:prstTxWarp>
            <a:spAutoFit/>
          </a:bodyPr>
          <a:lstStyle>
            <a:lvl1pPr algn="l">
              <a:lnSpc>
                <a:spcPct val="90000"/>
              </a:lnSpc>
              <a:spcBef>
                <a:spcPct val="50000"/>
              </a:spcBef>
              <a:buClr>
                <a:schemeClr val="accent1"/>
              </a:buClr>
              <a:defRPr sz="1200">
                <a:latin typeface="Arial" charset="0"/>
                <a:ea typeface="+mn-ea"/>
                <a:cs typeface="+mn-cs"/>
              </a:defRPr>
            </a:lvl1pPr>
          </a:lstStyle>
          <a:p>
            <a:pPr>
              <a:defRPr/>
            </a:pPr>
            <a:endParaRPr lang="en-US" dirty="0"/>
          </a:p>
        </p:txBody>
      </p:sp>
      <p:sp>
        <p:nvSpPr>
          <p:cNvPr id="152579" name="Rectangle 3"/>
          <p:cNvSpPr>
            <a:spLocks noGrp="1" noChangeArrowheads="1"/>
          </p:cNvSpPr>
          <p:nvPr>
            <p:ph type="dt" sz="quarter" idx="1"/>
          </p:nvPr>
        </p:nvSpPr>
        <p:spPr bwMode="auto">
          <a:xfrm>
            <a:off x="5311146" y="5"/>
            <a:ext cx="4061460" cy="268494"/>
          </a:xfrm>
          <a:prstGeom prst="rect">
            <a:avLst/>
          </a:prstGeom>
          <a:noFill/>
          <a:ln w="9525">
            <a:noFill/>
            <a:miter lim="800000"/>
            <a:headEnd/>
            <a:tailEnd/>
          </a:ln>
          <a:effectLst/>
        </p:spPr>
        <p:txBody>
          <a:bodyPr vert="horz" wrap="square" lIns="94699" tIns="47349" rIns="94699" bIns="47349" numCol="1" anchor="t" anchorCtr="0" compatLnSpc="1">
            <a:prstTxWarp prst="textNoShape">
              <a:avLst/>
            </a:prstTxWarp>
            <a:spAutoFit/>
          </a:bodyPr>
          <a:lstStyle>
            <a:lvl1pPr algn="r">
              <a:lnSpc>
                <a:spcPct val="90000"/>
              </a:lnSpc>
              <a:spcBef>
                <a:spcPct val="50000"/>
              </a:spcBef>
              <a:buClr>
                <a:schemeClr val="accent1"/>
              </a:buClr>
              <a:defRPr sz="1200">
                <a:cs typeface="+mn-cs"/>
              </a:defRPr>
            </a:lvl1pPr>
          </a:lstStyle>
          <a:p>
            <a:pPr>
              <a:defRPr/>
            </a:pPr>
            <a:fld id="{20081F73-A3D6-48AF-B321-CCF67B639CA5}" type="datetime1">
              <a:rPr lang="en-US"/>
              <a:pPr>
                <a:defRPr/>
              </a:pPr>
              <a:t>4/27/2018</a:t>
            </a:fld>
            <a:endParaRPr lang="en-US" dirty="0"/>
          </a:p>
        </p:txBody>
      </p:sp>
      <p:sp>
        <p:nvSpPr>
          <p:cNvPr id="152580" name="Rectangle 4"/>
          <p:cNvSpPr>
            <a:spLocks noGrp="1" noChangeArrowheads="1"/>
          </p:cNvSpPr>
          <p:nvPr>
            <p:ph type="ftr" sz="quarter" idx="2"/>
          </p:nvPr>
        </p:nvSpPr>
        <p:spPr bwMode="auto">
          <a:xfrm>
            <a:off x="5" y="6818110"/>
            <a:ext cx="4061460" cy="268494"/>
          </a:xfrm>
          <a:prstGeom prst="rect">
            <a:avLst/>
          </a:prstGeom>
          <a:noFill/>
          <a:ln w="9525">
            <a:noFill/>
            <a:miter lim="800000"/>
            <a:headEnd/>
            <a:tailEnd/>
          </a:ln>
          <a:effectLst/>
        </p:spPr>
        <p:txBody>
          <a:bodyPr vert="horz" wrap="square" lIns="94699" tIns="47349" rIns="94699" bIns="47349" numCol="1" anchor="b" anchorCtr="0" compatLnSpc="1">
            <a:prstTxWarp prst="textNoShape">
              <a:avLst/>
            </a:prstTxWarp>
            <a:spAutoFit/>
          </a:bodyPr>
          <a:lstStyle>
            <a:lvl1pPr algn="l">
              <a:lnSpc>
                <a:spcPct val="90000"/>
              </a:lnSpc>
              <a:spcBef>
                <a:spcPct val="50000"/>
              </a:spcBef>
              <a:buClr>
                <a:schemeClr val="accent1"/>
              </a:buClr>
              <a:defRPr sz="1200">
                <a:latin typeface="Arial" charset="0"/>
                <a:ea typeface="+mn-ea"/>
                <a:cs typeface="+mn-cs"/>
              </a:defRPr>
            </a:lvl1pPr>
          </a:lstStyle>
          <a:p>
            <a:pPr>
              <a:defRPr/>
            </a:pPr>
            <a:endParaRPr lang="en-US" dirty="0"/>
          </a:p>
        </p:txBody>
      </p:sp>
      <p:sp>
        <p:nvSpPr>
          <p:cNvPr id="152581" name="Rectangle 5"/>
          <p:cNvSpPr>
            <a:spLocks noGrp="1" noChangeArrowheads="1"/>
          </p:cNvSpPr>
          <p:nvPr>
            <p:ph type="sldNum" sz="quarter" idx="3"/>
          </p:nvPr>
        </p:nvSpPr>
        <p:spPr bwMode="auto">
          <a:xfrm>
            <a:off x="5311146" y="6818111"/>
            <a:ext cx="4061460" cy="268494"/>
          </a:xfrm>
          <a:prstGeom prst="rect">
            <a:avLst/>
          </a:prstGeom>
          <a:noFill/>
          <a:ln w="9525">
            <a:noFill/>
            <a:miter lim="800000"/>
            <a:headEnd/>
            <a:tailEnd/>
          </a:ln>
          <a:effectLst/>
        </p:spPr>
        <p:txBody>
          <a:bodyPr vert="horz" wrap="square" lIns="94699" tIns="47349" rIns="94699" bIns="47349" numCol="1" anchor="b" anchorCtr="0" compatLnSpc="1">
            <a:prstTxWarp prst="textNoShape">
              <a:avLst/>
            </a:prstTxWarp>
            <a:spAutoFit/>
          </a:bodyPr>
          <a:lstStyle>
            <a:lvl1pPr algn="r">
              <a:lnSpc>
                <a:spcPct val="90000"/>
              </a:lnSpc>
              <a:spcBef>
                <a:spcPct val="50000"/>
              </a:spcBef>
              <a:buClr>
                <a:schemeClr val="accent1"/>
              </a:buClr>
              <a:defRPr sz="1200">
                <a:cs typeface="+mn-cs"/>
              </a:defRPr>
            </a:lvl1pPr>
          </a:lstStyle>
          <a:p>
            <a:pPr>
              <a:defRPr/>
            </a:pPr>
            <a:fld id="{BC2084C9-A309-4861-9B00-572BD194BB28}" type="slidenum">
              <a:rPr lang="en-US"/>
              <a:pPr>
                <a:defRPr/>
              </a:pPr>
              <a:t>‹#›</a:t>
            </a:fld>
            <a:endParaRPr lang="en-US" dirty="0"/>
          </a:p>
        </p:txBody>
      </p:sp>
    </p:spTree>
    <p:extLst>
      <p:ext uri="{BB962C8B-B14F-4D97-AF65-F5344CB8AC3E}">
        <p14:creationId xmlns:p14="http://schemas.microsoft.com/office/powerpoint/2010/main" val="2604692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 y="0"/>
            <a:ext cx="4061460" cy="35433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l" eaLnBrk="0" hangingPunct="0">
              <a:lnSpc>
                <a:spcPct val="100000"/>
              </a:lnSpc>
              <a:spcBef>
                <a:spcPct val="0"/>
              </a:spcBef>
              <a:buClrTx/>
              <a:defRPr sz="1200">
                <a:latin typeface="Times" charset="0"/>
                <a:ea typeface="+mn-ea"/>
                <a:cs typeface="+mn-cs"/>
              </a:defRPr>
            </a:lvl1pPr>
          </a:lstStyle>
          <a:p>
            <a:pPr>
              <a:defRPr/>
            </a:pPr>
            <a:endParaRPr lang="en-US" dirty="0"/>
          </a:p>
        </p:txBody>
      </p:sp>
      <p:sp>
        <p:nvSpPr>
          <p:cNvPr id="4099" name="Rectangle 3"/>
          <p:cNvSpPr>
            <a:spLocks noGrp="1" noChangeArrowheads="1"/>
          </p:cNvSpPr>
          <p:nvPr>
            <p:ph type="dt" idx="1"/>
          </p:nvPr>
        </p:nvSpPr>
        <p:spPr bwMode="auto">
          <a:xfrm>
            <a:off x="5311146" y="0"/>
            <a:ext cx="4061460" cy="35433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r" eaLnBrk="0" hangingPunct="0">
              <a:lnSpc>
                <a:spcPct val="100000"/>
              </a:lnSpc>
              <a:spcBef>
                <a:spcPct val="0"/>
              </a:spcBef>
              <a:buClrTx/>
              <a:defRPr sz="1200">
                <a:latin typeface="Times" charset="0"/>
                <a:ea typeface="+mn-ea"/>
                <a:cs typeface="+mn-cs"/>
              </a:defRPr>
            </a:lvl1pPr>
          </a:lstStyle>
          <a:p>
            <a:pPr>
              <a:defRPr/>
            </a:pPr>
            <a:endParaRPr lang="en-US" dirty="0"/>
          </a:p>
        </p:txBody>
      </p:sp>
      <p:sp>
        <p:nvSpPr>
          <p:cNvPr id="69636" name="Rectangle 4"/>
          <p:cNvSpPr>
            <a:spLocks noGrp="1" noRot="1" noChangeAspect="1" noChangeArrowheads="1" noTextEdit="1"/>
          </p:cNvSpPr>
          <p:nvPr>
            <p:ph type="sldImg" idx="2"/>
          </p:nvPr>
        </p:nvSpPr>
        <p:spPr bwMode="auto">
          <a:xfrm>
            <a:off x="2324100" y="530225"/>
            <a:ext cx="4725988" cy="2659063"/>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1249682" y="3366134"/>
            <a:ext cx="6873240" cy="318897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5" y="6732270"/>
            <a:ext cx="4061460" cy="354330"/>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l" eaLnBrk="0" hangingPunct="0">
              <a:lnSpc>
                <a:spcPct val="100000"/>
              </a:lnSpc>
              <a:spcBef>
                <a:spcPct val="0"/>
              </a:spcBef>
              <a:buClrTx/>
              <a:defRPr sz="1200">
                <a:latin typeface="Times" charset="0"/>
                <a:ea typeface="+mn-ea"/>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5311146" y="6732270"/>
            <a:ext cx="4061460" cy="354330"/>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r" eaLnBrk="0" hangingPunct="0">
              <a:defRPr sz="1200">
                <a:latin typeface="Times" charset="0"/>
                <a:cs typeface="+mn-cs"/>
              </a:defRPr>
            </a:lvl1pPr>
          </a:lstStyle>
          <a:p>
            <a:pPr>
              <a:defRPr/>
            </a:pPr>
            <a:fld id="{C87FD523-6A9D-431F-9006-8F984D4E0CCC}" type="slidenum">
              <a:rPr lang="en-US"/>
              <a:pPr>
                <a:defRPr/>
              </a:pPr>
              <a:t>‹#›</a:t>
            </a:fld>
            <a:endParaRPr lang="en-US" dirty="0"/>
          </a:p>
        </p:txBody>
      </p:sp>
    </p:spTree>
    <p:extLst>
      <p:ext uri="{BB962C8B-B14F-4D97-AF65-F5344CB8AC3E}">
        <p14:creationId xmlns:p14="http://schemas.microsoft.com/office/powerpoint/2010/main" val="30042293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400" b="1" kern="1200">
        <a:solidFill>
          <a:schemeClr val="tx1"/>
        </a:solidFill>
        <a:latin typeface="Arial" pitchFamily="-106" charset="0"/>
        <a:ea typeface="ＭＳ Ｐゴシック" charset="-128"/>
        <a:cs typeface="ＭＳ Ｐゴシック" charset="-128"/>
      </a:defRPr>
    </a:lvl1pPr>
    <a:lvl2pPr marL="41269" algn="l" rtl="0" eaLnBrk="0" fontAlgn="base" hangingPunct="0">
      <a:spcBef>
        <a:spcPct val="30000"/>
      </a:spcBef>
      <a:spcAft>
        <a:spcPct val="0"/>
      </a:spcAft>
      <a:defRPr sz="400" kern="1200">
        <a:solidFill>
          <a:schemeClr val="tx1"/>
        </a:solidFill>
        <a:latin typeface="Arial" pitchFamily="-106" charset="0"/>
        <a:ea typeface="ＭＳ Ｐゴシック" pitchFamily="-106" charset="-128"/>
        <a:cs typeface="+mn-cs"/>
      </a:defRPr>
    </a:lvl2pPr>
    <a:lvl3pPr marL="125390" indent="-39681" algn="l" rtl="0" eaLnBrk="0" fontAlgn="base" hangingPunct="0">
      <a:spcBef>
        <a:spcPct val="30000"/>
      </a:spcBef>
      <a:spcAft>
        <a:spcPct val="0"/>
      </a:spcAft>
      <a:buSzPct val="100000"/>
      <a:buFont typeface="Times" pitchFamily="18" charset="0"/>
      <a:buChar char="•"/>
      <a:defRPr sz="400" kern="1200">
        <a:solidFill>
          <a:schemeClr val="tx1"/>
        </a:solidFill>
        <a:latin typeface="Arial" pitchFamily="-106" charset="0"/>
        <a:ea typeface="ＭＳ Ｐゴシック" pitchFamily="-106" charset="-128"/>
        <a:cs typeface="+mn-cs"/>
      </a:defRPr>
    </a:lvl3pPr>
    <a:lvl4pPr marL="215864" indent="-44442" algn="l" rtl="0" eaLnBrk="0" fontAlgn="base" hangingPunct="0">
      <a:spcBef>
        <a:spcPct val="30000"/>
      </a:spcBef>
      <a:spcAft>
        <a:spcPct val="0"/>
      </a:spcAft>
      <a:buChar char="–"/>
      <a:defRPr sz="400" kern="1200">
        <a:solidFill>
          <a:schemeClr val="tx1"/>
        </a:solidFill>
        <a:latin typeface="Arial" pitchFamily="-106" charset="0"/>
        <a:ea typeface="ＭＳ Ｐゴシック" pitchFamily="-106" charset="-128"/>
        <a:cs typeface="+mn-cs"/>
      </a:defRPr>
    </a:lvl4pPr>
    <a:lvl5pPr marL="258719" algn="l" rtl="0" eaLnBrk="0" fontAlgn="base" hangingPunct="0">
      <a:spcBef>
        <a:spcPct val="30000"/>
      </a:spcBef>
      <a:spcAft>
        <a:spcPct val="0"/>
      </a:spcAft>
      <a:defRPr sz="300" kern="1200">
        <a:solidFill>
          <a:schemeClr val="tx1"/>
        </a:solidFill>
        <a:latin typeface="Arial" pitchFamily="-106" charset="0"/>
        <a:ea typeface="ＭＳ Ｐゴシック" pitchFamily="-106" charset="-128"/>
        <a:cs typeface="+mn-cs"/>
      </a:defRPr>
    </a:lvl5pPr>
    <a:lvl6pPr marL="856431" algn="l" defTabSz="171287" rtl="0" eaLnBrk="1" latinLnBrk="0" hangingPunct="1">
      <a:defRPr sz="400" kern="1200">
        <a:solidFill>
          <a:schemeClr val="tx1"/>
        </a:solidFill>
        <a:latin typeface="+mn-lt"/>
        <a:ea typeface="+mn-ea"/>
        <a:cs typeface="+mn-cs"/>
      </a:defRPr>
    </a:lvl6pPr>
    <a:lvl7pPr marL="1027720" algn="l" defTabSz="171287" rtl="0" eaLnBrk="1" latinLnBrk="0" hangingPunct="1">
      <a:defRPr sz="400" kern="1200">
        <a:solidFill>
          <a:schemeClr val="tx1"/>
        </a:solidFill>
        <a:latin typeface="+mn-lt"/>
        <a:ea typeface="+mn-ea"/>
        <a:cs typeface="+mn-cs"/>
      </a:defRPr>
    </a:lvl7pPr>
    <a:lvl8pPr marL="1199006" algn="l" defTabSz="171287" rtl="0" eaLnBrk="1" latinLnBrk="0" hangingPunct="1">
      <a:defRPr sz="400" kern="1200">
        <a:solidFill>
          <a:schemeClr val="tx1"/>
        </a:solidFill>
        <a:latin typeface="+mn-lt"/>
        <a:ea typeface="+mn-ea"/>
        <a:cs typeface="+mn-cs"/>
      </a:defRPr>
    </a:lvl8pPr>
    <a:lvl9pPr marL="1370293" algn="l" defTabSz="171287" rtl="0" eaLnBrk="1" latinLnBrk="0" hangingPunct="1">
      <a:defRPr sz="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2</a:t>
            </a:fld>
            <a:endParaRPr lang="en-US" dirty="0"/>
          </a:p>
        </p:txBody>
      </p:sp>
    </p:spTree>
    <p:extLst>
      <p:ext uri="{BB962C8B-B14F-4D97-AF65-F5344CB8AC3E}">
        <p14:creationId xmlns:p14="http://schemas.microsoft.com/office/powerpoint/2010/main" val="4234245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11</a:t>
            </a:fld>
            <a:endParaRPr lang="en-US" dirty="0"/>
          </a:p>
        </p:txBody>
      </p:sp>
    </p:spTree>
    <p:extLst>
      <p:ext uri="{BB962C8B-B14F-4D97-AF65-F5344CB8AC3E}">
        <p14:creationId xmlns:p14="http://schemas.microsoft.com/office/powerpoint/2010/main" val="386006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12</a:t>
            </a:fld>
            <a:endParaRPr lang="en-US" dirty="0"/>
          </a:p>
        </p:txBody>
      </p:sp>
    </p:spTree>
    <p:extLst>
      <p:ext uri="{BB962C8B-B14F-4D97-AF65-F5344CB8AC3E}">
        <p14:creationId xmlns:p14="http://schemas.microsoft.com/office/powerpoint/2010/main" val="2249483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13</a:t>
            </a:fld>
            <a:endParaRPr lang="en-US" dirty="0"/>
          </a:p>
        </p:txBody>
      </p:sp>
    </p:spTree>
    <p:extLst>
      <p:ext uri="{BB962C8B-B14F-4D97-AF65-F5344CB8AC3E}">
        <p14:creationId xmlns:p14="http://schemas.microsoft.com/office/powerpoint/2010/main" val="3601843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3</a:t>
            </a:fld>
            <a:endParaRPr lang="en-US" dirty="0"/>
          </a:p>
        </p:txBody>
      </p:sp>
    </p:spTree>
    <p:extLst>
      <p:ext uri="{BB962C8B-B14F-4D97-AF65-F5344CB8AC3E}">
        <p14:creationId xmlns:p14="http://schemas.microsoft.com/office/powerpoint/2010/main" val="582210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4</a:t>
            </a:fld>
            <a:endParaRPr lang="en-US" dirty="0"/>
          </a:p>
        </p:txBody>
      </p:sp>
    </p:spTree>
    <p:extLst>
      <p:ext uri="{BB962C8B-B14F-4D97-AF65-F5344CB8AC3E}">
        <p14:creationId xmlns:p14="http://schemas.microsoft.com/office/powerpoint/2010/main" val="640488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5</a:t>
            </a:fld>
            <a:endParaRPr lang="en-US" dirty="0"/>
          </a:p>
        </p:txBody>
      </p:sp>
    </p:spTree>
    <p:extLst>
      <p:ext uri="{BB962C8B-B14F-4D97-AF65-F5344CB8AC3E}">
        <p14:creationId xmlns:p14="http://schemas.microsoft.com/office/powerpoint/2010/main" val="3669972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6</a:t>
            </a:fld>
            <a:endParaRPr lang="en-US" dirty="0"/>
          </a:p>
        </p:txBody>
      </p:sp>
    </p:spTree>
    <p:extLst>
      <p:ext uri="{BB962C8B-B14F-4D97-AF65-F5344CB8AC3E}">
        <p14:creationId xmlns:p14="http://schemas.microsoft.com/office/powerpoint/2010/main" val="3624586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7</a:t>
            </a:fld>
            <a:endParaRPr lang="en-US" dirty="0"/>
          </a:p>
        </p:txBody>
      </p:sp>
    </p:spTree>
    <p:extLst>
      <p:ext uri="{BB962C8B-B14F-4D97-AF65-F5344CB8AC3E}">
        <p14:creationId xmlns:p14="http://schemas.microsoft.com/office/powerpoint/2010/main" val="125449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8</a:t>
            </a:fld>
            <a:endParaRPr lang="en-US" dirty="0"/>
          </a:p>
        </p:txBody>
      </p:sp>
    </p:spTree>
    <p:extLst>
      <p:ext uri="{BB962C8B-B14F-4D97-AF65-F5344CB8AC3E}">
        <p14:creationId xmlns:p14="http://schemas.microsoft.com/office/powerpoint/2010/main" val="1048938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9</a:t>
            </a:fld>
            <a:endParaRPr lang="en-US" dirty="0"/>
          </a:p>
        </p:txBody>
      </p:sp>
    </p:spTree>
    <p:extLst>
      <p:ext uri="{BB962C8B-B14F-4D97-AF65-F5344CB8AC3E}">
        <p14:creationId xmlns:p14="http://schemas.microsoft.com/office/powerpoint/2010/main" val="1721693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10</a:t>
            </a:fld>
            <a:endParaRPr lang="en-US" dirty="0"/>
          </a:p>
        </p:txBody>
      </p:sp>
    </p:spTree>
    <p:extLst>
      <p:ext uri="{BB962C8B-B14F-4D97-AF65-F5344CB8AC3E}">
        <p14:creationId xmlns:p14="http://schemas.microsoft.com/office/powerpoint/2010/main" val="2666932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52925" y="3596153"/>
            <a:ext cx="7772796"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4" y="4410273"/>
            <a:ext cx="7075289" cy="532642"/>
          </a:xfrm>
        </p:spPr>
        <p:txBody>
          <a:bodyPr/>
          <a:lstStyle>
            <a:lvl1pPr marL="0" marR="0" indent="0" algn="l" defTabSz="914248"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25" indent="0" algn="ctr">
              <a:buNone/>
              <a:defRPr>
                <a:solidFill>
                  <a:schemeClr val="tx1">
                    <a:tint val="75000"/>
                  </a:schemeClr>
                </a:solidFill>
              </a:defRPr>
            </a:lvl2pPr>
            <a:lvl3pPr marL="571049" indent="0" algn="ctr">
              <a:buNone/>
              <a:defRPr>
                <a:solidFill>
                  <a:schemeClr val="tx1">
                    <a:tint val="75000"/>
                  </a:schemeClr>
                </a:solidFill>
              </a:defRPr>
            </a:lvl3pPr>
            <a:lvl4pPr marL="856574" indent="0" algn="ctr">
              <a:buNone/>
              <a:defRPr>
                <a:solidFill>
                  <a:schemeClr val="tx1">
                    <a:tint val="75000"/>
                  </a:schemeClr>
                </a:solidFill>
              </a:defRPr>
            </a:lvl4pPr>
            <a:lvl5pPr marL="1142099" indent="0" algn="ctr">
              <a:buNone/>
              <a:defRPr>
                <a:solidFill>
                  <a:schemeClr val="tx1">
                    <a:tint val="75000"/>
                  </a:schemeClr>
                </a:solidFill>
              </a:defRPr>
            </a:lvl5pPr>
            <a:lvl6pPr marL="1427626" indent="0" algn="ctr">
              <a:buNone/>
              <a:defRPr>
                <a:solidFill>
                  <a:schemeClr val="tx1">
                    <a:tint val="75000"/>
                  </a:schemeClr>
                </a:solidFill>
              </a:defRPr>
            </a:lvl6pPr>
            <a:lvl7pPr marL="1713150" indent="0" algn="ctr">
              <a:buNone/>
              <a:defRPr>
                <a:solidFill>
                  <a:schemeClr val="tx1">
                    <a:tint val="75000"/>
                  </a:schemeClr>
                </a:solidFill>
              </a:defRPr>
            </a:lvl7pPr>
            <a:lvl8pPr marL="1998677" indent="0" algn="ctr">
              <a:buNone/>
              <a:defRPr>
                <a:solidFill>
                  <a:schemeClr val="tx1">
                    <a:tint val="75000"/>
                  </a:schemeClr>
                </a:solidFill>
              </a:defRPr>
            </a:lvl8pPr>
            <a:lvl9pPr marL="228420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6" y="4868867"/>
            <a:ext cx="2895600" cy="274637"/>
          </a:xfrm>
          <a:prstGeom prst="rect">
            <a:avLst/>
          </a:prstGeom>
        </p:spPr>
        <p:txBody>
          <a:bodyPr lIns="91424" tIns="45712" rIns="91424" bIns="45712"/>
          <a:lstStyle>
            <a:lvl1pPr>
              <a:defRPr/>
            </a:lvl1pPr>
          </a:lstStyle>
          <a:p>
            <a:pPr>
              <a:defRPr/>
            </a:pPr>
            <a:endParaRPr lang="en-US" dirty="0"/>
          </a:p>
        </p:txBody>
      </p:sp>
      <p:pic>
        <p:nvPicPr>
          <p:cNvPr id="9" name="Picture 16"/>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44589" y="3318651"/>
            <a:ext cx="2227262"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74" descr="Tall Red"/>
          <p:cNvPicPr>
            <a:picLocks noChangeArrowheads="1"/>
          </p:cNvPicPr>
          <p:nvPr userDrawn="1"/>
        </p:nvPicPr>
        <p:blipFill>
          <a:blip r:embed="rId4" cstate="screen">
            <a:alphaModFix amt="0"/>
            <a:extLst>
              <a:ext uri="{28A0092B-C50C-407E-A947-70E740481C1C}">
                <a14:useLocalDpi xmlns:a14="http://schemas.microsoft.com/office/drawing/2010/main"/>
              </a:ext>
            </a:extLst>
          </a:blip>
          <a:srcRect/>
          <a:stretch>
            <a:fillRect/>
          </a:stretch>
        </p:blipFill>
        <p:spPr bwMode="auto">
          <a:xfrm>
            <a:off x="1" y="685804"/>
            <a:ext cx="1144588" cy="2117725"/>
          </a:xfrm>
          <a:prstGeom prst="rect">
            <a:avLst/>
          </a:prstGeom>
          <a:solidFill>
            <a:schemeClr val="tx1">
              <a:lumMod val="65000"/>
              <a:lumOff val="35000"/>
            </a:schemeClr>
          </a:solidFill>
          <a:ln>
            <a:noFill/>
          </a:ln>
          <a:extLst/>
        </p:spPr>
      </p:pic>
      <p:pic>
        <p:nvPicPr>
          <p:cNvPr id="11" name="Picture 75" descr="Wide Red"/>
          <p:cNvPicPr>
            <a:picLocks noChangeArrowheads="1"/>
          </p:cNvPicPr>
          <p:nvPr userDrawn="1"/>
        </p:nvPicPr>
        <p:blipFill>
          <a:blip r:embed="rId5" cstate="screen">
            <a:alphaModFix amt="0"/>
            <a:extLst>
              <a:ext uri="{28A0092B-C50C-407E-A947-70E740481C1C}">
                <a14:useLocalDpi xmlns:a14="http://schemas.microsoft.com/office/drawing/2010/main"/>
              </a:ext>
            </a:extLst>
          </a:blip>
          <a:srcRect/>
          <a:stretch>
            <a:fillRect/>
          </a:stretch>
        </p:blipFill>
        <p:spPr bwMode="auto">
          <a:xfrm>
            <a:off x="3262319" y="685804"/>
            <a:ext cx="5881687" cy="2117725"/>
          </a:xfrm>
          <a:prstGeom prst="rect">
            <a:avLst/>
          </a:prstGeom>
          <a:solidFill>
            <a:schemeClr val="tx1">
              <a:lumMod val="65000"/>
              <a:lumOff val="35000"/>
            </a:schemeClr>
          </a:solidFill>
          <a:ln>
            <a:noFill/>
          </a:ln>
          <a:extLst/>
        </p:spPr>
      </p:pic>
      <p:pic>
        <p:nvPicPr>
          <p:cNvPr id="12" name="Picture 1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586317" y="4909013"/>
            <a:ext cx="457200" cy="161059"/>
          </a:xfrm>
          <a:prstGeom prst="rect">
            <a:avLst/>
          </a:prstGeom>
        </p:spPr>
      </p:pic>
    </p:spTree>
    <p:extLst>
      <p:ext uri="{BB962C8B-B14F-4D97-AF65-F5344CB8AC3E}">
        <p14:creationId xmlns:p14="http://schemas.microsoft.com/office/powerpoint/2010/main" val="3355301690"/>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cstate="screen">
            <a:alphaModFix amt="0"/>
            <a:extLst>
              <a:ext uri="{28A0092B-C50C-407E-A947-70E740481C1C}">
                <a14:useLocalDpi xmlns:a14="http://schemas.microsoft.com/office/drawing/2010/main"/>
              </a:ext>
            </a:extLst>
          </a:blip>
          <a:srcRect/>
          <a:stretch>
            <a:fillRect/>
          </a:stretch>
        </p:blipFill>
        <p:spPr bwMode="auto">
          <a:xfrm>
            <a:off x="0" y="1"/>
            <a:ext cx="9144000" cy="2738438"/>
          </a:xfrm>
          <a:prstGeom prst="rect">
            <a:avLst/>
          </a:prstGeom>
          <a:solidFill>
            <a:schemeClr val="tx1">
              <a:lumMod val="65000"/>
              <a:lumOff val="35000"/>
            </a:schemeClr>
          </a:solidFill>
          <a:ln>
            <a:noFill/>
          </a:ln>
          <a:extLst/>
        </p:spPr>
      </p:pic>
      <p:sp>
        <p:nvSpPr>
          <p:cNvPr id="2" name="Title 1"/>
          <p:cNvSpPr>
            <a:spLocks noGrp="1"/>
          </p:cNvSpPr>
          <p:nvPr>
            <p:ph type="title" hasCustomPrompt="1"/>
          </p:nvPr>
        </p:nvSpPr>
        <p:spPr>
          <a:xfrm>
            <a:off x="735468" y="357654"/>
            <a:ext cx="7779072" cy="1244269"/>
          </a:xfrm>
        </p:spPr>
        <p:txBody>
          <a:bodyPr/>
          <a:lstStyle>
            <a:lvl1pPr marL="91424" indent="-91424">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9" y="1817691"/>
            <a:ext cx="7792821" cy="854637"/>
          </a:xfrm>
        </p:spPr>
        <p:txBody>
          <a:bodyPr/>
          <a:lstStyle>
            <a:lvl1pPr marL="0" indent="0">
              <a:buNone/>
              <a:defRPr sz="2000" b="1">
                <a:solidFill>
                  <a:schemeClr val="bg1"/>
                </a:solidFill>
              </a:defRPr>
            </a:lvl1pPr>
            <a:lvl2pPr marL="285702"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a:xfrm>
            <a:off x="6037594" y="4791849"/>
            <a:ext cx="2895600" cy="274637"/>
          </a:xfrm>
          <a:prstGeom prst="rect">
            <a:avLst/>
          </a:prstGeom>
        </p:spPr>
        <p:txBody>
          <a:bodyPr lIns="91424" tIns="45712" rIns="91424" bIns="45712"/>
          <a:lstStyle>
            <a:lvl1pPr>
              <a:defRPr/>
            </a:lvl1pPr>
          </a:lstStyle>
          <a:p>
            <a:pPr>
              <a:defRPr/>
            </a:pPr>
            <a:endParaRPr lang="en-US" dirty="0"/>
          </a:p>
        </p:txBody>
      </p:sp>
    </p:spTree>
    <p:extLst>
      <p:ext uri="{BB962C8B-B14F-4D97-AF65-F5344CB8AC3E}">
        <p14:creationId xmlns:p14="http://schemas.microsoft.com/office/powerpoint/2010/main" val="2728546652"/>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7" y="0"/>
            <a:ext cx="9145588" cy="3625850"/>
            <a:chOff x="-1587" y="0"/>
            <a:chExt cx="9145587" cy="3625850"/>
          </a:xfrm>
          <a:solidFill>
            <a:schemeClr val="tx1">
              <a:lumMod val="65000"/>
              <a:lumOff val="35000"/>
            </a:schemeClr>
          </a:solidFill>
        </p:grpSpPr>
        <p:pic>
          <p:nvPicPr>
            <p:cNvPr id="7" name="Pictur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0414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cstate="screen">
              <a:alphaModFix amt="0"/>
              <a:extLst>
                <a:ext uri="{28A0092B-C50C-407E-A947-70E740481C1C}">
                  <a14:useLocalDpi xmlns:a14="http://schemas.microsoft.com/office/drawing/2010/main"/>
                </a:ext>
              </a:extLst>
            </a:blip>
            <a:srcRect/>
            <a:stretch>
              <a:fillRect/>
            </a:stretch>
          </p:blipFill>
          <p:spPr bwMode="auto">
            <a:xfrm>
              <a:off x="-1587" y="1041400"/>
              <a:ext cx="9144000" cy="25844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pic>
      </p:grpSp>
      <p:sp>
        <p:nvSpPr>
          <p:cNvPr id="2" name="Title 1"/>
          <p:cNvSpPr>
            <a:spLocks noGrp="1"/>
          </p:cNvSpPr>
          <p:nvPr userDrawn="1">
            <p:ph type="title" hasCustomPrompt="1"/>
          </p:nvPr>
        </p:nvSpPr>
        <p:spPr>
          <a:xfrm>
            <a:off x="1" y="1821930"/>
            <a:ext cx="9142412"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a:xfrm>
            <a:off x="6037594" y="4791849"/>
            <a:ext cx="2895600" cy="274637"/>
          </a:xfrm>
          <a:prstGeom prst="rect">
            <a:avLst/>
          </a:prstGeom>
        </p:spPr>
        <p:txBody>
          <a:bodyPr lIns="91424" tIns="45712" rIns="91424" bIns="45712"/>
          <a:lstStyle>
            <a:lvl1pPr>
              <a:defRPr/>
            </a:lvl1pPr>
          </a:lstStyle>
          <a:p>
            <a:pPr>
              <a:defRPr/>
            </a:pPr>
            <a:endParaRPr lang="en-US" dirty="0"/>
          </a:p>
        </p:txBody>
      </p:sp>
    </p:spTree>
    <p:extLst>
      <p:ext uri="{BB962C8B-B14F-4D97-AF65-F5344CB8AC3E}">
        <p14:creationId xmlns:p14="http://schemas.microsoft.com/office/powerpoint/2010/main" val="829113709"/>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28180" y="2094112"/>
              <a:ext cx="5998766" cy="750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82080499"/>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7" y="3304980"/>
            <a:ext cx="7772796"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7" y="2179842"/>
            <a:ext cx="7772796" cy="1125141"/>
          </a:xfrm>
        </p:spPr>
        <p:txBody>
          <a:bodyPr anchor="b"/>
          <a:lstStyle>
            <a:lvl1pPr marL="0" indent="0">
              <a:buNone/>
              <a:defRPr sz="1200">
                <a:solidFill>
                  <a:schemeClr val="tx1">
                    <a:tint val="75000"/>
                  </a:schemeClr>
                </a:solidFill>
              </a:defRPr>
            </a:lvl1pPr>
            <a:lvl2pPr marL="285525" indent="0">
              <a:buNone/>
              <a:defRPr sz="1100">
                <a:solidFill>
                  <a:schemeClr val="tx1">
                    <a:tint val="75000"/>
                  </a:schemeClr>
                </a:solidFill>
              </a:defRPr>
            </a:lvl2pPr>
            <a:lvl3pPr marL="571049" indent="0">
              <a:buNone/>
              <a:defRPr sz="1000">
                <a:solidFill>
                  <a:schemeClr val="tx1">
                    <a:tint val="75000"/>
                  </a:schemeClr>
                </a:solidFill>
              </a:defRPr>
            </a:lvl3pPr>
            <a:lvl4pPr marL="856574" indent="0">
              <a:buNone/>
              <a:defRPr sz="900">
                <a:solidFill>
                  <a:schemeClr val="tx1">
                    <a:tint val="75000"/>
                  </a:schemeClr>
                </a:solidFill>
              </a:defRPr>
            </a:lvl4pPr>
            <a:lvl5pPr marL="1142099" indent="0">
              <a:buNone/>
              <a:defRPr sz="900">
                <a:solidFill>
                  <a:schemeClr val="tx1">
                    <a:tint val="75000"/>
                  </a:schemeClr>
                </a:solidFill>
              </a:defRPr>
            </a:lvl5pPr>
            <a:lvl6pPr marL="1427626" indent="0">
              <a:buNone/>
              <a:defRPr sz="900">
                <a:solidFill>
                  <a:schemeClr val="tx1">
                    <a:tint val="75000"/>
                  </a:schemeClr>
                </a:solidFill>
              </a:defRPr>
            </a:lvl6pPr>
            <a:lvl7pPr marL="1713150" indent="0">
              <a:buNone/>
              <a:defRPr sz="900">
                <a:solidFill>
                  <a:schemeClr val="tx1">
                    <a:tint val="75000"/>
                  </a:schemeClr>
                </a:solidFill>
              </a:defRPr>
            </a:lvl7pPr>
            <a:lvl8pPr marL="1998677" indent="0">
              <a:buNone/>
              <a:defRPr sz="900">
                <a:solidFill>
                  <a:schemeClr val="tx1">
                    <a:tint val="75000"/>
                  </a:schemeClr>
                </a:solidFill>
              </a:defRPr>
            </a:lvl8pPr>
            <a:lvl9pPr marL="228420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a:xfrm>
            <a:off x="6037594" y="4791849"/>
            <a:ext cx="2895600" cy="274637"/>
          </a:xfrm>
          <a:prstGeom prst="rect">
            <a:avLst/>
          </a:prstGeom>
        </p:spPr>
        <p:txBody>
          <a:bodyPr lIns="91424" tIns="45712" rIns="91424" bIns="45712"/>
          <a:lstStyle>
            <a:lvl1pPr>
              <a:defRPr/>
            </a:lvl1pPr>
          </a:lstStyle>
          <a:p>
            <a:pPr>
              <a:defRPr/>
            </a:pPr>
            <a:endParaRPr lang="en-US" dirty="0"/>
          </a:p>
        </p:txBody>
      </p:sp>
    </p:spTree>
    <p:extLst>
      <p:ext uri="{BB962C8B-B14F-4D97-AF65-F5344CB8AC3E}">
        <p14:creationId xmlns:p14="http://schemas.microsoft.com/office/powerpoint/2010/main" val="100940877"/>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9738" y="201080"/>
            <a:ext cx="8132763" cy="432259"/>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7" y="1200547"/>
            <a:ext cx="4066978"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037594" y="4791849"/>
            <a:ext cx="2895600" cy="274637"/>
          </a:xfrm>
          <a:prstGeom prst="rect">
            <a:avLst/>
          </a:prstGeom>
        </p:spPr>
        <p:txBody>
          <a:bodyPr lIns="91424" tIns="45712" rIns="91424" bIns="45712"/>
          <a:lstStyle>
            <a:lvl1pPr>
              <a:defRPr/>
            </a:lvl1pPr>
          </a:lstStyle>
          <a:p>
            <a:pPr>
              <a:defRPr/>
            </a:pPr>
            <a:endParaRPr lang="en-US" dirty="0"/>
          </a:p>
        </p:txBody>
      </p:sp>
    </p:spTree>
    <p:extLst>
      <p:ext uri="{BB962C8B-B14F-4D97-AF65-F5344CB8AC3E}">
        <p14:creationId xmlns:p14="http://schemas.microsoft.com/office/powerpoint/2010/main" val="907787414"/>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9738" y="201080"/>
            <a:ext cx="8132763" cy="432259"/>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407" y="1150941"/>
            <a:ext cx="4040187" cy="480219"/>
          </a:xfrm>
        </p:spPr>
        <p:txBody>
          <a:bodyPr anchor="b"/>
          <a:lstStyle>
            <a:lvl1pPr marL="0" indent="0">
              <a:buNone/>
              <a:defRPr sz="1500" b="1"/>
            </a:lvl1pPr>
            <a:lvl2pPr marL="285525" indent="0">
              <a:buNone/>
              <a:defRPr sz="1200" b="1"/>
            </a:lvl2pPr>
            <a:lvl3pPr marL="571049" indent="0">
              <a:buNone/>
              <a:defRPr sz="1100" b="1"/>
            </a:lvl3pPr>
            <a:lvl4pPr marL="856574" indent="0">
              <a:buNone/>
              <a:defRPr sz="1000" b="1"/>
            </a:lvl4pPr>
            <a:lvl5pPr marL="1142099" indent="0">
              <a:buNone/>
              <a:defRPr sz="1000" b="1"/>
            </a:lvl5pPr>
            <a:lvl6pPr marL="1427626" indent="0">
              <a:buNone/>
              <a:defRPr sz="1000" b="1"/>
            </a:lvl6pPr>
            <a:lvl7pPr marL="1713150" indent="0">
              <a:buNone/>
              <a:defRPr sz="1000" b="1"/>
            </a:lvl7pPr>
            <a:lvl8pPr marL="1998677" indent="0">
              <a:buNone/>
              <a:defRPr sz="1000" b="1"/>
            </a:lvl8pPr>
            <a:lvl9pPr marL="228420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7"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1"/>
            <a:ext cx="4041180" cy="480219"/>
          </a:xfrm>
        </p:spPr>
        <p:txBody>
          <a:bodyPr anchor="b"/>
          <a:lstStyle>
            <a:lvl1pPr marL="0" indent="0">
              <a:buNone/>
              <a:defRPr sz="1500" b="1"/>
            </a:lvl1pPr>
            <a:lvl2pPr marL="285525" indent="0">
              <a:buNone/>
              <a:defRPr sz="1200" b="1"/>
            </a:lvl2pPr>
            <a:lvl3pPr marL="571049" indent="0">
              <a:buNone/>
              <a:defRPr sz="1100" b="1"/>
            </a:lvl3pPr>
            <a:lvl4pPr marL="856574" indent="0">
              <a:buNone/>
              <a:defRPr sz="1000" b="1"/>
            </a:lvl4pPr>
            <a:lvl5pPr marL="1142099" indent="0">
              <a:buNone/>
              <a:defRPr sz="1000" b="1"/>
            </a:lvl5pPr>
            <a:lvl6pPr marL="1427626" indent="0">
              <a:buNone/>
              <a:defRPr sz="1000" b="1"/>
            </a:lvl6pPr>
            <a:lvl7pPr marL="1713150" indent="0">
              <a:buNone/>
              <a:defRPr sz="1000" b="1"/>
            </a:lvl7pPr>
            <a:lvl8pPr marL="1998677" indent="0">
              <a:buNone/>
              <a:defRPr sz="1000" b="1"/>
            </a:lvl8pPr>
            <a:lvl9pPr marL="228420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xfrm>
            <a:off x="6037594" y="4791849"/>
            <a:ext cx="2895600" cy="274637"/>
          </a:xfrm>
          <a:prstGeom prst="rect">
            <a:avLst/>
          </a:prstGeom>
        </p:spPr>
        <p:txBody>
          <a:bodyPr lIns="91424" tIns="45712" rIns="91424" bIns="45712"/>
          <a:lstStyle>
            <a:lvl1pPr>
              <a:defRPr/>
            </a:lvl1pPr>
          </a:lstStyle>
          <a:p>
            <a:pPr>
              <a:defRPr/>
            </a:pPr>
            <a:endParaRPr lang="en-US" dirty="0"/>
          </a:p>
        </p:txBody>
      </p:sp>
    </p:spTree>
    <p:extLst>
      <p:ext uri="{BB962C8B-B14F-4D97-AF65-F5344CB8AC3E}">
        <p14:creationId xmlns:p14="http://schemas.microsoft.com/office/powerpoint/2010/main" val="2115574234"/>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6"/>
            <a:ext cx="3008313"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3" y="204391"/>
            <a:ext cx="5111749"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30"/>
            <a:ext cx="3008313" cy="3518297"/>
          </a:xfrm>
        </p:spPr>
        <p:txBody>
          <a:bodyPr/>
          <a:lstStyle>
            <a:lvl1pPr marL="0" indent="0">
              <a:buNone/>
              <a:defRPr sz="900"/>
            </a:lvl1pPr>
            <a:lvl2pPr marL="285525" indent="0">
              <a:buNone/>
              <a:defRPr sz="700"/>
            </a:lvl2pPr>
            <a:lvl3pPr marL="571049" indent="0">
              <a:buNone/>
              <a:defRPr sz="600"/>
            </a:lvl3pPr>
            <a:lvl4pPr marL="856574" indent="0">
              <a:buNone/>
              <a:defRPr sz="600"/>
            </a:lvl4pPr>
            <a:lvl5pPr marL="1142099" indent="0">
              <a:buNone/>
              <a:defRPr sz="600"/>
            </a:lvl5pPr>
            <a:lvl6pPr marL="1427626" indent="0">
              <a:buNone/>
              <a:defRPr sz="600"/>
            </a:lvl6pPr>
            <a:lvl7pPr marL="1713150" indent="0">
              <a:buNone/>
              <a:defRPr sz="600"/>
            </a:lvl7pPr>
            <a:lvl8pPr marL="1998677" indent="0">
              <a:buNone/>
              <a:defRPr sz="600"/>
            </a:lvl8pPr>
            <a:lvl9pPr marL="2284203"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a:xfrm>
            <a:off x="6037594" y="4791849"/>
            <a:ext cx="2895600" cy="274637"/>
          </a:xfrm>
          <a:prstGeom prst="rect">
            <a:avLst/>
          </a:prstGeom>
        </p:spPr>
        <p:txBody>
          <a:bodyPr lIns="91424" tIns="45712" rIns="91424" bIns="45712"/>
          <a:lstStyle>
            <a:lvl1pPr>
              <a:defRPr/>
            </a:lvl1pPr>
          </a:lstStyle>
          <a:p>
            <a:pPr>
              <a:defRPr/>
            </a:pPr>
            <a:endParaRPr lang="en-US" dirty="0"/>
          </a:p>
        </p:txBody>
      </p:sp>
    </p:spTree>
    <p:extLst>
      <p:ext uri="{BB962C8B-B14F-4D97-AF65-F5344CB8AC3E}">
        <p14:creationId xmlns:p14="http://schemas.microsoft.com/office/powerpoint/2010/main" val="3219337269"/>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6037594" y="4791849"/>
            <a:ext cx="2895600" cy="274637"/>
          </a:xfrm>
          <a:prstGeom prst="rect">
            <a:avLst/>
          </a:prstGeom>
        </p:spPr>
        <p:txBody>
          <a:bodyPr lIns="91424" tIns="45712" rIns="91424" bIns="45712"/>
          <a:lstStyle>
            <a:lvl1pPr>
              <a:defRPr/>
            </a:lvl1pPr>
          </a:lstStyle>
          <a:p>
            <a:pPr>
              <a:defRPr/>
            </a:pPr>
            <a:endParaRPr lang="en-US" dirty="0"/>
          </a:p>
        </p:txBody>
      </p:sp>
    </p:spTree>
    <p:extLst>
      <p:ext uri="{BB962C8B-B14F-4D97-AF65-F5344CB8AC3E}">
        <p14:creationId xmlns:p14="http://schemas.microsoft.com/office/powerpoint/2010/main" val="2905283090"/>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02"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6037594" y="4791849"/>
            <a:ext cx="2895600" cy="274637"/>
          </a:xfrm>
          <a:prstGeom prst="rect">
            <a:avLst/>
          </a:prstGeom>
        </p:spPr>
        <p:txBody>
          <a:bodyPr lIns="91424" tIns="45712" rIns="91424" bIns="45712"/>
          <a:lstStyle>
            <a:lvl1pPr>
              <a:defRPr/>
            </a:lvl1pPr>
          </a:lstStyle>
          <a:p>
            <a:pPr>
              <a:defRPr/>
            </a:pPr>
            <a:endParaRPr lang="en-US" dirty="0"/>
          </a:p>
        </p:txBody>
      </p:sp>
    </p:spTree>
    <p:extLst>
      <p:ext uri="{BB962C8B-B14F-4D97-AF65-F5344CB8AC3E}">
        <p14:creationId xmlns:p14="http://schemas.microsoft.com/office/powerpoint/2010/main" val="3167639711"/>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9" name="Pictur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7" y="201080"/>
            <a:ext cx="7950201" cy="473075"/>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806452" y="1111251"/>
            <a:ext cx="7900974" cy="3648075"/>
          </a:xfrm>
        </p:spPr>
        <p:txBody>
          <a:bodyPr wrap="square"/>
          <a:lstStyle>
            <a:lvl1pPr marL="117455" indent="-117455">
              <a:spcBef>
                <a:spcPts val="400"/>
              </a:spcBef>
              <a:spcAft>
                <a:spcPts val="200"/>
              </a:spcAft>
              <a:buFont typeface="Arial" pitchFamily="34" charset="0"/>
              <a:buChar char="•"/>
              <a:defRPr sz="1200" b="0"/>
            </a:lvl1pPr>
            <a:lvl2pPr marL="344429" indent="-177770">
              <a:spcAft>
                <a:spcPts val="0"/>
              </a:spcAft>
              <a:buClr>
                <a:schemeClr val="tx1"/>
              </a:buClr>
              <a:buFont typeface="Arial" pitchFamily="34" charset="0"/>
              <a:buChar char="–"/>
              <a:defRPr sz="1100"/>
            </a:lvl2pPr>
            <a:lvl3pPr marL="574579" indent="-171422">
              <a:buClr>
                <a:schemeClr val="tx2"/>
              </a:buClr>
              <a:buFont typeface="Arial" pitchFamily="34" charset="0"/>
              <a:buChar char="•"/>
              <a:defRPr sz="1100">
                <a:solidFill>
                  <a:schemeClr val="tx1"/>
                </a:solidFill>
              </a:defRPr>
            </a:lvl3pPr>
            <a:lvl4pPr marL="855519" indent="-107931">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199950" indent="-166660">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5824269" y="4758196"/>
            <a:ext cx="2895600" cy="274637"/>
          </a:xfrm>
          <a:prstGeom prst="rect">
            <a:avLst/>
          </a:prstGeom>
        </p:spPr>
        <p:txBody>
          <a:bodyPr wrap="square" lIns="91424" tIns="45712" rIns="91424" bIns="45712"/>
          <a:lstStyle>
            <a:lvl1pPr>
              <a:defRPr/>
            </a:lvl1pPr>
          </a:lstStyle>
          <a:p>
            <a:pPr>
              <a:defRPr/>
            </a:pPr>
            <a:endParaRPr lang="en-US" dirty="0"/>
          </a:p>
        </p:txBody>
      </p:sp>
      <p:sp>
        <p:nvSpPr>
          <p:cNvPr id="8" name="Text Box 14"/>
          <p:cNvSpPr txBox="1">
            <a:spLocks noChangeArrowheads="1"/>
          </p:cNvSpPr>
          <p:nvPr userDrawn="1"/>
        </p:nvSpPr>
        <p:spPr bwMode="auto">
          <a:xfrm>
            <a:off x="635236" y="4874548"/>
            <a:ext cx="156482" cy="219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7" tIns="17261" rIns="34517" bIns="17261"/>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r" defTabSz="342793" rtl="0" eaLnBrk="1" fontAlgn="base" latinLnBrk="0" hangingPunct="1">
              <a:lnSpc>
                <a:spcPct val="100000"/>
              </a:lnSpc>
              <a:spcBef>
                <a:spcPts val="0"/>
              </a:spcBef>
              <a:spcAft>
                <a:spcPct val="0"/>
              </a:spcAft>
              <a:buClr>
                <a:schemeClr val="accent1"/>
              </a:buClr>
              <a:buSzTx/>
              <a:buFont typeface="Arial"/>
              <a:buNone/>
              <a:tabLst/>
              <a:defRPr/>
            </a:pPr>
            <a:fld id="{DF43EDC1-DE77-47A3-B56B-F28176B942E3}" type="slidenum">
              <a:rPr lang="en-US" sz="600" smtClean="0">
                <a:solidFill>
                  <a:schemeClr val="tx1"/>
                </a:solidFill>
              </a:rPr>
              <a:pPr marL="0" marR="0" indent="0" algn="r" defTabSz="342793" rtl="0" eaLnBrk="1" fontAlgn="base" latinLnBrk="0" hangingPunct="1">
                <a:lnSpc>
                  <a:spcPct val="100000"/>
                </a:lnSpc>
                <a:spcBef>
                  <a:spcPts val="0"/>
                </a:spcBef>
                <a:spcAft>
                  <a:spcPct val="0"/>
                </a:spcAft>
                <a:buClr>
                  <a:schemeClr val="accent1"/>
                </a:buClr>
                <a:buSzTx/>
                <a:buFont typeface="Arial"/>
                <a:buNone/>
                <a:tabLst/>
                <a:defRPr/>
              </a:pPr>
              <a:t>‹#›</a:t>
            </a:fld>
            <a:endParaRPr lang="en-US" sz="600" dirty="0" smtClean="0">
              <a:solidFill>
                <a:srgbClr val="292929"/>
              </a:solidFill>
            </a:endParaRPr>
          </a:p>
        </p:txBody>
      </p:sp>
      <p:sp>
        <p:nvSpPr>
          <p:cNvPr id="11" name="Text Box 14"/>
          <p:cNvSpPr txBox="1">
            <a:spLocks noChangeArrowheads="1"/>
          </p:cNvSpPr>
          <p:nvPr userDrawn="1"/>
        </p:nvSpPr>
        <p:spPr bwMode="auto">
          <a:xfrm>
            <a:off x="858448" y="4875876"/>
            <a:ext cx="2229643"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7" tIns="17261" rIns="34517" bIns="17261"/>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793"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292929"/>
                </a:solidFill>
              </a:rPr>
              <a:t>Copyright</a:t>
            </a:r>
            <a:r>
              <a:rPr lang="en-US" sz="600" baseline="0" dirty="0" smtClean="0">
                <a:solidFill>
                  <a:srgbClr val="292929"/>
                </a:solidFill>
              </a:rPr>
              <a:t> </a:t>
            </a:r>
            <a:r>
              <a:rPr lang="en-US" sz="600" dirty="0" smtClean="0">
                <a:solidFill>
                  <a:srgbClr val="292929"/>
                </a:solidFill>
              </a:rPr>
              <a:t>©</a:t>
            </a:r>
            <a:r>
              <a:rPr lang="en-US" sz="600" baseline="0" dirty="0" smtClean="0">
                <a:solidFill>
                  <a:srgbClr val="292929"/>
                </a:solidFill>
              </a:rPr>
              <a:t> 2013, Oracle and/or its affiliates. All rights reserved.</a:t>
            </a:r>
            <a:endParaRPr lang="en-US" sz="600" dirty="0" smtClean="0">
              <a:solidFill>
                <a:srgbClr val="292929"/>
              </a:solidFill>
            </a:endParaRPr>
          </a:p>
        </p:txBody>
      </p:sp>
      <p:cxnSp>
        <p:nvCxnSpPr>
          <p:cNvPr id="14" name="Straight Connector 13"/>
          <p:cNvCxnSpPr/>
          <p:nvPr userDrawn="1"/>
        </p:nvCxnSpPr>
        <p:spPr>
          <a:xfrm flipH="1">
            <a:off x="824370" y="489787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7736170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52925" y="3215970"/>
            <a:ext cx="7772796"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4" y="4030091"/>
            <a:ext cx="7075289" cy="532642"/>
          </a:xfrm>
        </p:spPr>
        <p:txBody>
          <a:bodyPr/>
          <a:lstStyle>
            <a:lvl1pPr marL="0" marR="0" indent="0" algn="l" defTabSz="914248"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25" indent="0" algn="ctr">
              <a:buNone/>
              <a:defRPr>
                <a:solidFill>
                  <a:schemeClr val="tx1">
                    <a:tint val="75000"/>
                  </a:schemeClr>
                </a:solidFill>
              </a:defRPr>
            </a:lvl2pPr>
            <a:lvl3pPr marL="571049" indent="0" algn="ctr">
              <a:buNone/>
              <a:defRPr>
                <a:solidFill>
                  <a:schemeClr val="tx1">
                    <a:tint val="75000"/>
                  </a:schemeClr>
                </a:solidFill>
              </a:defRPr>
            </a:lvl3pPr>
            <a:lvl4pPr marL="856574" indent="0" algn="ctr">
              <a:buNone/>
              <a:defRPr>
                <a:solidFill>
                  <a:schemeClr val="tx1">
                    <a:tint val="75000"/>
                  </a:schemeClr>
                </a:solidFill>
              </a:defRPr>
            </a:lvl4pPr>
            <a:lvl5pPr marL="1142099" indent="0" algn="ctr">
              <a:buNone/>
              <a:defRPr>
                <a:solidFill>
                  <a:schemeClr val="tx1">
                    <a:tint val="75000"/>
                  </a:schemeClr>
                </a:solidFill>
              </a:defRPr>
            </a:lvl5pPr>
            <a:lvl6pPr marL="1427626" indent="0" algn="ctr">
              <a:buNone/>
              <a:defRPr>
                <a:solidFill>
                  <a:schemeClr val="tx1">
                    <a:tint val="75000"/>
                  </a:schemeClr>
                </a:solidFill>
              </a:defRPr>
            </a:lvl6pPr>
            <a:lvl7pPr marL="1713150" indent="0" algn="ctr">
              <a:buNone/>
              <a:defRPr>
                <a:solidFill>
                  <a:schemeClr val="tx1">
                    <a:tint val="75000"/>
                  </a:schemeClr>
                </a:solidFill>
              </a:defRPr>
            </a:lvl7pPr>
            <a:lvl8pPr marL="1998677" indent="0" algn="ctr">
              <a:buNone/>
              <a:defRPr>
                <a:solidFill>
                  <a:schemeClr val="tx1">
                    <a:tint val="75000"/>
                  </a:schemeClr>
                </a:solidFill>
              </a:defRPr>
            </a:lvl8pPr>
            <a:lvl9pPr marL="228420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6" y="4868867"/>
            <a:ext cx="2895600" cy="274637"/>
          </a:xfrm>
          <a:prstGeom prst="rect">
            <a:avLst/>
          </a:prstGeom>
        </p:spPr>
        <p:txBody>
          <a:bodyPr lIns="91424" tIns="45712" rIns="91424" bIns="45712"/>
          <a:lstStyle>
            <a:lvl1pPr>
              <a:defRPr/>
            </a:lvl1pPr>
          </a:lstStyle>
          <a:p>
            <a:pPr>
              <a:defRPr/>
            </a:pPr>
            <a:endParaRPr lang="en-US" dirty="0"/>
          </a:p>
        </p:txBody>
      </p:sp>
      <p:pic>
        <p:nvPicPr>
          <p:cNvPr id="10" name="Picture 74" descr="Tall Red"/>
          <p:cNvPicPr>
            <a:picLocks noChangeArrowheads="1"/>
          </p:cNvPicPr>
          <p:nvPr userDrawn="1"/>
        </p:nvPicPr>
        <p:blipFill>
          <a:blip r:embed="rId3" cstate="screen">
            <a:alphaModFix amt="0"/>
            <a:extLst>
              <a:ext uri="{28A0092B-C50C-407E-A947-70E740481C1C}">
                <a14:useLocalDpi xmlns:a14="http://schemas.microsoft.com/office/drawing/2010/main"/>
              </a:ext>
            </a:extLst>
          </a:blip>
          <a:srcRect/>
          <a:stretch>
            <a:fillRect/>
          </a:stretch>
        </p:blipFill>
        <p:spPr bwMode="auto">
          <a:xfrm>
            <a:off x="1" y="685804"/>
            <a:ext cx="1144588" cy="2117725"/>
          </a:xfrm>
          <a:prstGeom prst="rect">
            <a:avLst/>
          </a:prstGeom>
          <a:solidFill>
            <a:schemeClr val="tx1">
              <a:lumMod val="65000"/>
              <a:lumOff val="35000"/>
            </a:schemeClr>
          </a:solidFill>
          <a:ln>
            <a:noFill/>
          </a:ln>
          <a:extLst/>
        </p:spPr>
      </p:pic>
      <p:pic>
        <p:nvPicPr>
          <p:cNvPr id="11" name="Picture 75" descr="Wide Red"/>
          <p:cNvPicPr>
            <a:picLocks noChangeArrowheads="1"/>
          </p:cNvPicPr>
          <p:nvPr userDrawn="1"/>
        </p:nvPicPr>
        <p:blipFill>
          <a:blip r:embed="rId4" cstate="screen">
            <a:alphaModFix amt="0"/>
            <a:extLst>
              <a:ext uri="{28A0092B-C50C-407E-A947-70E740481C1C}">
                <a14:useLocalDpi xmlns:a14="http://schemas.microsoft.com/office/drawing/2010/main"/>
              </a:ext>
            </a:extLst>
          </a:blip>
          <a:srcRect/>
          <a:stretch>
            <a:fillRect/>
          </a:stretch>
        </p:blipFill>
        <p:spPr bwMode="auto">
          <a:xfrm>
            <a:off x="3262319" y="685804"/>
            <a:ext cx="5881687" cy="2117725"/>
          </a:xfrm>
          <a:prstGeom prst="rect">
            <a:avLst/>
          </a:prstGeom>
          <a:solidFill>
            <a:schemeClr val="tx1">
              <a:lumMod val="65000"/>
              <a:lumOff val="35000"/>
            </a:schemeClr>
          </a:solidFill>
          <a:ln>
            <a:noFill/>
          </a:ln>
          <a:extLst/>
        </p:spPr>
      </p:pic>
      <p:pic>
        <p:nvPicPr>
          <p:cNvPr id="9"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86317" y="4909013"/>
            <a:ext cx="457200" cy="161059"/>
          </a:xfrm>
          <a:prstGeom prst="rect">
            <a:avLst/>
          </a:prstGeom>
        </p:spPr>
      </p:pic>
    </p:spTree>
    <p:extLst>
      <p:ext uri="{BB962C8B-B14F-4D97-AF65-F5344CB8AC3E}">
        <p14:creationId xmlns:p14="http://schemas.microsoft.com/office/powerpoint/2010/main" val="2878742195"/>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structions blank">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7" y="201078"/>
            <a:ext cx="7950201" cy="530224"/>
          </a:xfrm>
        </p:spPr>
        <p:txBody>
          <a:bodyPr wrap="square"/>
          <a:lstStyle/>
          <a:p>
            <a:r>
              <a:rPr lang="en-US" dirty="0" smtClean="0"/>
              <a:t>Click to edit Master title style</a:t>
            </a:r>
            <a:endParaRPr lang="en-US" dirty="0"/>
          </a:p>
        </p:txBody>
      </p:sp>
      <p:sp>
        <p:nvSpPr>
          <p:cNvPr id="6" name="Footer Placeholder 4"/>
          <p:cNvSpPr>
            <a:spLocks noGrp="1"/>
          </p:cNvSpPr>
          <p:nvPr>
            <p:ph type="ftr" sz="quarter" idx="10"/>
          </p:nvPr>
        </p:nvSpPr>
        <p:spPr>
          <a:xfrm>
            <a:off x="5858212" y="4800042"/>
            <a:ext cx="2895600" cy="274637"/>
          </a:xfrm>
          <a:prstGeom prst="rect">
            <a:avLst/>
          </a:prstGeom>
        </p:spPr>
        <p:txBody>
          <a:bodyPr wrap="square" lIns="91424" tIns="45712" rIns="91424" bIns="45712"/>
          <a:lstStyle>
            <a:lvl1pPr>
              <a:defRPr/>
            </a:lvl1pPr>
          </a:lstStyle>
          <a:p>
            <a:pPr>
              <a:defRPr/>
            </a:pPr>
            <a:endParaRPr lang="en-US" dirty="0"/>
          </a:p>
        </p:txBody>
      </p:sp>
      <p:sp>
        <p:nvSpPr>
          <p:cNvPr id="7" name="Text Box 14"/>
          <p:cNvSpPr txBox="1">
            <a:spLocks noChangeArrowheads="1"/>
          </p:cNvSpPr>
          <p:nvPr userDrawn="1"/>
        </p:nvSpPr>
        <p:spPr bwMode="auto">
          <a:xfrm>
            <a:off x="635236" y="4874548"/>
            <a:ext cx="156482" cy="219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7" tIns="17261" rIns="34517" bIns="17261"/>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r" defTabSz="342793" rtl="0" eaLnBrk="1" fontAlgn="base" latinLnBrk="0" hangingPunct="1">
              <a:lnSpc>
                <a:spcPct val="100000"/>
              </a:lnSpc>
              <a:spcBef>
                <a:spcPts val="0"/>
              </a:spcBef>
              <a:spcAft>
                <a:spcPct val="0"/>
              </a:spcAft>
              <a:buClr>
                <a:schemeClr val="accent1"/>
              </a:buClr>
              <a:buSzTx/>
              <a:buFont typeface="Arial"/>
              <a:buNone/>
              <a:tabLst/>
              <a:defRPr/>
            </a:pPr>
            <a:fld id="{DF43EDC1-DE77-47A3-B56B-F28176B942E3}" type="slidenum">
              <a:rPr lang="en-US" sz="600" smtClean="0">
                <a:solidFill>
                  <a:schemeClr val="tx1"/>
                </a:solidFill>
              </a:rPr>
              <a:pPr marL="0" marR="0" indent="0" algn="r" defTabSz="342793" rtl="0" eaLnBrk="1" fontAlgn="base" latinLnBrk="0" hangingPunct="1">
                <a:lnSpc>
                  <a:spcPct val="100000"/>
                </a:lnSpc>
                <a:spcBef>
                  <a:spcPts val="0"/>
                </a:spcBef>
                <a:spcAft>
                  <a:spcPct val="0"/>
                </a:spcAft>
                <a:buClr>
                  <a:schemeClr val="accent1"/>
                </a:buClr>
                <a:buSzTx/>
                <a:buFont typeface="Arial"/>
                <a:buNone/>
                <a:tabLst/>
                <a:defRPr/>
              </a:pPr>
              <a:t>‹#›</a:t>
            </a:fld>
            <a:endParaRPr lang="en-US" sz="600" dirty="0" smtClean="0">
              <a:solidFill>
                <a:srgbClr val="292929"/>
              </a:solidFill>
            </a:endParaRPr>
          </a:p>
        </p:txBody>
      </p:sp>
      <p:sp>
        <p:nvSpPr>
          <p:cNvPr id="11" name="Text Box 14"/>
          <p:cNvSpPr txBox="1">
            <a:spLocks noChangeArrowheads="1"/>
          </p:cNvSpPr>
          <p:nvPr userDrawn="1"/>
        </p:nvSpPr>
        <p:spPr bwMode="auto">
          <a:xfrm>
            <a:off x="858448" y="4875876"/>
            <a:ext cx="2229643"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7" tIns="17261" rIns="34517" bIns="17261"/>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793"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292929"/>
                </a:solidFill>
              </a:rPr>
              <a:t>Copyright</a:t>
            </a:r>
            <a:r>
              <a:rPr lang="en-US" sz="600" baseline="0" dirty="0" smtClean="0">
                <a:solidFill>
                  <a:srgbClr val="292929"/>
                </a:solidFill>
              </a:rPr>
              <a:t> </a:t>
            </a:r>
            <a:r>
              <a:rPr lang="en-US" sz="600" dirty="0" smtClean="0">
                <a:solidFill>
                  <a:srgbClr val="292929"/>
                </a:solidFill>
              </a:rPr>
              <a:t>©</a:t>
            </a:r>
            <a:r>
              <a:rPr lang="en-US" sz="600" baseline="0" dirty="0" smtClean="0">
                <a:solidFill>
                  <a:srgbClr val="292929"/>
                </a:solidFill>
              </a:rPr>
              <a:t> 2013 Oracle and/or its affiliates. All rights reserved</a:t>
            </a:r>
            <a:endParaRPr lang="en-US" sz="600" dirty="0" smtClean="0">
              <a:solidFill>
                <a:srgbClr val="292929"/>
              </a:solidFill>
            </a:endParaRPr>
          </a:p>
        </p:txBody>
      </p:sp>
      <p:cxnSp>
        <p:nvCxnSpPr>
          <p:cNvPr id="13" name="Straight Connector 12"/>
          <p:cNvCxnSpPr/>
          <p:nvPr userDrawn="1"/>
        </p:nvCxnSpPr>
        <p:spPr>
          <a:xfrm flipH="1">
            <a:off x="824370" y="489787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3" name="Group 2"/>
          <p:cNvGrpSpPr/>
          <p:nvPr userDrawn="1"/>
        </p:nvGrpSpPr>
        <p:grpSpPr>
          <a:xfrm>
            <a:off x="3094499" y="4875691"/>
            <a:ext cx="2289387" cy="219168"/>
            <a:chOff x="3094495" y="4875691"/>
            <a:chExt cx="2289387" cy="219168"/>
          </a:xfrm>
        </p:grpSpPr>
        <p:sp>
          <p:nvSpPr>
            <p:cNvPr id="12"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793"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14" name="Straight Connector 13"/>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81929332"/>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Agenda">
    <p:spTree>
      <p:nvGrpSpPr>
        <p:cNvPr id="1" name=""/>
        <p:cNvGrpSpPr/>
        <p:nvPr/>
      </p:nvGrpSpPr>
      <p:grpSpPr>
        <a:xfrm>
          <a:off x="0" y="0"/>
          <a:ext cx="0" cy="0"/>
          <a:chOff x="0" y="0"/>
          <a:chExt cx="0" cy="0"/>
        </a:xfrm>
      </p:grpSpPr>
      <p:sp>
        <p:nvSpPr>
          <p:cNvPr id="2" name="Title 1"/>
          <p:cNvSpPr>
            <a:spLocks noGrp="1"/>
          </p:cNvSpPr>
          <p:nvPr>
            <p:ph type="title"/>
          </p:nvPr>
        </p:nvSpPr>
        <p:spPr>
          <a:xfrm>
            <a:off x="808039" y="201077"/>
            <a:ext cx="6569038" cy="446088"/>
          </a:xfrm>
        </p:spPr>
        <p:txBody>
          <a:bodyPr/>
          <a:lstStyle/>
          <a:p>
            <a:r>
              <a:rPr lang="en-US" dirty="0" smtClean="0"/>
              <a:t>Click to edit Master title style</a:t>
            </a:r>
            <a:endParaRPr lang="en-US" dirty="0"/>
          </a:p>
        </p:txBody>
      </p:sp>
      <p:sp>
        <p:nvSpPr>
          <p:cNvPr id="4" name="Footer Placeholder 4"/>
          <p:cNvSpPr>
            <a:spLocks noGrp="1"/>
          </p:cNvSpPr>
          <p:nvPr>
            <p:ph type="ftr" sz="quarter" idx="10"/>
          </p:nvPr>
        </p:nvSpPr>
        <p:spPr>
          <a:xfrm>
            <a:off x="6037594" y="4791849"/>
            <a:ext cx="2895600" cy="274637"/>
          </a:xfrm>
          <a:prstGeom prst="rect">
            <a:avLst/>
          </a:prstGeom>
        </p:spPr>
        <p:txBody>
          <a:bodyPr lIns="91424" tIns="45712" rIns="91424" bIns="45712"/>
          <a:lstStyle>
            <a:lvl1pPr>
              <a:defRPr/>
            </a:lvl1pPr>
          </a:lstStyle>
          <a:p>
            <a:pPr>
              <a:defRPr/>
            </a:pPr>
            <a:endParaRPr lang="en-US" dirty="0"/>
          </a:p>
        </p:txBody>
      </p:sp>
    </p:spTree>
    <p:extLst>
      <p:ext uri="{BB962C8B-B14F-4D97-AF65-F5344CB8AC3E}">
        <p14:creationId xmlns:p14="http://schemas.microsoft.com/office/powerpoint/2010/main" val="27665099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7"/>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40" y="658577"/>
            <a:ext cx="8139113" cy="318691"/>
          </a:xfrm>
        </p:spPr>
        <p:txBody>
          <a:bodyPr/>
          <a:lstStyle>
            <a:lvl1pPr marL="0" indent="0">
              <a:buNone/>
              <a:defRPr sz="20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Tree>
    <p:extLst>
      <p:ext uri="{BB962C8B-B14F-4D97-AF65-F5344CB8AC3E}">
        <p14:creationId xmlns:p14="http://schemas.microsoft.com/office/powerpoint/2010/main" val="142268985"/>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39" y="201077"/>
            <a:ext cx="6569038"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6037594" y="4791849"/>
            <a:ext cx="2895600" cy="274637"/>
          </a:xfrm>
          <a:prstGeom prst="rect">
            <a:avLst/>
          </a:prstGeom>
        </p:spPr>
        <p:txBody>
          <a:bodyPr lIns="91424" tIns="45712" rIns="91424" bIns="45712"/>
          <a:lstStyle>
            <a:lvl1pPr>
              <a:defRPr/>
            </a:lvl1pPr>
          </a:lstStyle>
          <a:p>
            <a:pPr>
              <a:defRPr/>
            </a:pPr>
            <a:endParaRPr lang="en-US" dirty="0"/>
          </a:p>
        </p:txBody>
      </p:sp>
    </p:spTree>
    <p:extLst>
      <p:ext uri="{BB962C8B-B14F-4D97-AF65-F5344CB8AC3E}">
        <p14:creationId xmlns:p14="http://schemas.microsoft.com/office/powerpoint/2010/main" val="276650997"/>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icture + Titl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0" y="1"/>
            <a:ext cx="9144000" cy="3817937"/>
          </a:xfrm>
        </p:spPr>
        <p:txBody>
          <a:bodyPr/>
          <a:lstStyle/>
          <a:p>
            <a:endParaRPr lang="en-US"/>
          </a:p>
        </p:txBody>
      </p:sp>
      <p:sp>
        <p:nvSpPr>
          <p:cNvPr id="5" name="Rectangle 4"/>
          <p:cNvSpPr/>
          <p:nvPr userDrawn="1"/>
        </p:nvSpPr>
        <p:spPr>
          <a:xfrm>
            <a:off x="0" y="3817940"/>
            <a:ext cx="9144000" cy="8007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2" name="Title 1"/>
          <p:cNvSpPr>
            <a:spLocks noGrp="1"/>
          </p:cNvSpPr>
          <p:nvPr>
            <p:ph type="title"/>
          </p:nvPr>
        </p:nvSpPr>
        <p:spPr>
          <a:xfrm>
            <a:off x="572869" y="3997275"/>
            <a:ext cx="6569038" cy="446088"/>
          </a:xfrm>
        </p:spPr>
        <p:txBody>
          <a:bodyPr/>
          <a:lstStyle/>
          <a:p>
            <a:r>
              <a:rPr lang="en-US" dirty="0" smtClean="0"/>
              <a:t>Click to edit Master title style</a:t>
            </a:r>
            <a:endParaRPr lang="en-US" dirty="0"/>
          </a:p>
        </p:txBody>
      </p:sp>
      <p:sp>
        <p:nvSpPr>
          <p:cNvPr id="4" name="Footer Placeholder 4"/>
          <p:cNvSpPr>
            <a:spLocks noGrp="1"/>
          </p:cNvSpPr>
          <p:nvPr>
            <p:ph type="ftr" sz="quarter" idx="10"/>
          </p:nvPr>
        </p:nvSpPr>
        <p:spPr>
          <a:xfrm>
            <a:off x="6037594" y="4791849"/>
            <a:ext cx="2895600" cy="274637"/>
          </a:xfrm>
          <a:prstGeom prst="rect">
            <a:avLst/>
          </a:prstGeom>
        </p:spPr>
        <p:txBody>
          <a:bodyPr lIns="91424" tIns="45712" rIns="91424" bIns="45712"/>
          <a:lstStyle>
            <a:lvl1pPr>
              <a:defRPr/>
            </a:lvl1pPr>
          </a:lstStyle>
          <a:p>
            <a:pPr>
              <a:defRPr/>
            </a:pPr>
            <a:endParaRPr lang="en-US" dirty="0"/>
          </a:p>
        </p:txBody>
      </p:sp>
    </p:spTree>
    <p:extLst>
      <p:ext uri="{BB962C8B-B14F-4D97-AF65-F5344CB8AC3E}">
        <p14:creationId xmlns:p14="http://schemas.microsoft.com/office/powerpoint/2010/main" val="4091116859"/>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Agenda">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6037594" y="4791849"/>
            <a:ext cx="2895600" cy="274637"/>
          </a:xfrm>
          <a:prstGeom prst="rect">
            <a:avLst/>
          </a:prstGeom>
        </p:spPr>
        <p:txBody>
          <a:bodyPr lIns="91424" tIns="45712" rIns="91424" bIns="45712"/>
          <a:lstStyle>
            <a:lvl1pPr>
              <a:defRPr/>
            </a:lvl1pPr>
          </a:lstStyle>
          <a:p>
            <a:pPr>
              <a:defRPr/>
            </a:pPr>
            <a:endParaRPr lang="en-US" dirty="0"/>
          </a:p>
        </p:txBody>
      </p:sp>
      <p:sp>
        <p:nvSpPr>
          <p:cNvPr id="6" name="Picture Placeholder 5"/>
          <p:cNvSpPr>
            <a:spLocks noGrp="1"/>
          </p:cNvSpPr>
          <p:nvPr>
            <p:ph type="pic" sz="quarter" idx="11"/>
          </p:nvPr>
        </p:nvSpPr>
        <p:spPr>
          <a:xfrm>
            <a:off x="0" y="1"/>
            <a:ext cx="9144000" cy="4620042"/>
          </a:xfrm>
        </p:spPr>
        <p:txBody>
          <a:bodyPr/>
          <a:lstStyle/>
          <a:p>
            <a:endParaRPr lang="en-US"/>
          </a:p>
        </p:txBody>
      </p:sp>
    </p:spTree>
    <p:extLst>
      <p:ext uri="{BB962C8B-B14F-4D97-AF65-F5344CB8AC3E}">
        <p14:creationId xmlns:p14="http://schemas.microsoft.com/office/powerpoint/2010/main" val="1389710745"/>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5138" y="201080"/>
            <a:ext cx="8132763" cy="432259"/>
          </a:xfrm>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a:xfrm>
            <a:off x="6037594" y="4791849"/>
            <a:ext cx="2895600" cy="274637"/>
          </a:xfrm>
          <a:prstGeom prst="rect">
            <a:avLst/>
          </a:prstGeom>
        </p:spPr>
        <p:txBody>
          <a:bodyPr lIns="91424" tIns="45712" rIns="91424" bIns="45712"/>
          <a:lstStyle>
            <a:lvl1pPr>
              <a:defRPr/>
            </a:lvl1pPr>
          </a:lstStyle>
          <a:p>
            <a:pPr>
              <a:defRPr/>
            </a:pPr>
            <a:endParaRPr lang="en-US" dirty="0"/>
          </a:p>
        </p:txBody>
      </p:sp>
    </p:spTree>
    <p:extLst>
      <p:ext uri="{BB962C8B-B14F-4D97-AF65-F5344CB8AC3E}">
        <p14:creationId xmlns:p14="http://schemas.microsoft.com/office/powerpoint/2010/main" val="870882423"/>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6037594" y="4791849"/>
            <a:ext cx="2895600" cy="274637"/>
          </a:xfrm>
          <a:prstGeom prst="rect">
            <a:avLst/>
          </a:prstGeom>
        </p:spPr>
        <p:txBody>
          <a:bodyPr lIns="91424" tIns="45712" rIns="91424" bIns="45712"/>
          <a:lstStyle>
            <a:lvl1pPr>
              <a:defRPr/>
            </a:lvl1pPr>
          </a:lstStyle>
          <a:p>
            <a:pPr>
              <a:defRPr/>
            </a:pPr>
            <a:endParaRPr lang="en-US" dirty="0"/>
          </a:p>
        </p:txBody>
      </p:sp>
    </p:spTree>
    <p:extLst>
      <p:ext uri="{BB962C8B-B14F-4D97-AF65-F5344CB8AC3E}">
        <p14:creationId xmlns:p14="http://schemas.microsoft.com/office/powerpoint/2010/main" val="1526970293"/>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cstate="screen">
            <a:alphaModFix amt="0"/>
            <a:extLst>
              <a:ext uri="{28A0092B-C50C-407E-A947-70E740481C1C}">
                <a14:useLocalDpi xmlns:a14="http://schemas.microsoft.com/office/drawing/2010/main"/>
              </a:ext>
            </a:extLst>
          </a:blip>
          <a:srcRect/>
          <a:stretch>
            <a:fillRect/>
          </a:stretch>
        </p:blipFill>
        <p:spPr bwMode="auto">
          <a:xfrm>
            <a:off x="0" y="1"/>
            <a:ext cx="9144000" cy="2738438"/>
          </a:xfrm>
          <a:prstGeom prst="rect">
            <a:avLst/>
          </a:prstGeom>
          <a:solidFill>
            <a:schemeClr val="tx1">
              <a:lumMod val="65000"/>
              <a:lumOff val="35000"/>
            </a:schemeClr>
          </a:solidFill>
          <a:ln>
            <a:noFill/>
          </a:ln>
          <a:extLst/>
        </p:spPr>
      </p:pic>
      <p:sp>
        <p:nvSpPr>
          <p:cNvPr id="2" name="Title 1"/>
          <p:cNvSpPr>
            <a:spLocks noGrp="1"/>
          </p:cNvSpPr>
          <p:nvPr>
            <p:ph type="title" hasCustomPrompt="1"/>
          </p:nvPr>
        </p:nvSpPr>
        <p:spPr>
          <a:xfrm>
            <a:off x="808037" y="318060"/>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9" y="858762"/>
            <a:ext cx="7792821"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6037594" y="4791849"/>
            <a:ext cx="2895600" cy="274637"/>
          </a:xfrm>
          <a:prstGeom prst="rect">
            <a:avLst/>
          </a:prstGeom>
        </p:spPr>
        <p:txBody>
          <a:bodyPr lIns="91424" tIns="45712" rIns="91424" bIns="45712"/>
          <a:lstStyle>
            <a:lvl1pPr>
              <a:defRPr/>
            </a:lvl1pPr>
          </a:lstStyle>
          <a:p>
            <a:pPr>
              <a:defRPr/>
            </a:pPr>
            <a:endParaRPr lang="en-US" dirty="0"/>
          </a:p>
        </p:txBody>
      </p:sp>
    </p:spTree>
    <p:extLst>
      <p:ext uri="{BB962C8B-B14F-4D97-AF65-F5344CB8AC3E}">
        <p14:creationId xmlns:p14="http://schemas.microsoft.com/office/powerpoint/2010/main" val="2661609517"/>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4622973"/>
            <a:ext cx="9144000" cy="1666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1026" name="Title Placeholder 1"/>
          <p:cNvSpPr>
            <a:spLocks noGrp="1"/>
          </p:cNvSpPr>
          <p:nvPr>
            <p:ph type="title"/>
          </p:nvPr>
        </p:nvSpPr>
        <p:spPr bwMode="auto">
          <a:xfrm>
            <a:off x="808038" y="201080"/>
            <a:ext cx="8132763" cy="432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8" y="1164165"/>
            <a:ext cx="8126412" cy="347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9" name="Picture 24" descr="Small Red Square"/>
          <p:cNvPicPr>
            <a:picLocks noChangeAspect="1" noChangeArrowheads="1"/>
          </p:cNvPicPr>
          <p:nvPr/>
        </p:nvPicPr>
        <p:blipFill>
          <a:blip r:embed="rId23" cstate="screen">
            <a:alphaModFix amt="0"/>
            <a:extLst>
              <a:ext uri="{28A0092B-C50C-407E-A947-70E740481C1C}">
                <a14:useLocalDpi xmlns:a14="http://schemas.microsoft.com/office/drawing/2010/main"/>
              </a:ext>
            </a:extLst>
          </a:blip>
          <a:srcRect/>
          <a:stretch>
            <a:fillRect/>
          </a:stretch>
        </p:blipFill>
        <p:spPr bwMode="auto">
          <a:xfrm>
            <a:off x="0" y="2"/>
            <a:ext cx="573088" cy="550863"/>
          </a:xfrm>
          <a:prstGeom prst="rect">
            <a:avLst/>
          </a:prstGeom>
          <a:solidFill>
            <a:srgbClr val="FFFFFF"/>
          </a:solidFill>
          <a:ln>
            <a:noFill/>
          </a:ln>
          <a:extLst/>
        </p:spPr>
      </p:pic>
      <p:pic>
        <p:nvPicPr>
          <p:cNvPr id="6" name="Picture 5"/>
          <p:cNvPicPr>
            <a:picLocks noChangeAspect="1"/>
          </p:cNvPicPr>
          <p:nvPr userDrawn="1"/>
        </p:nvPicPr>
        <p:blipFill>
          <a:blip r:embed="rId24" cstate="screen">
            <a:alphaModFix amt="33000"/>
            <a:extLst>
              <a:ext uri="{28A0092B-C50C-407E-A947-70E740481C1C}">
                <a14:useLocalDpi xmlns:a14="http://schemas.microsoft.com/office/drawing/2010/main"/>
              </a:ext>
            </a:extLst>
          </a:blip>
          <a:stretch>
            <a:fillRect/>
          </a:stretch>
        </p:blipFill>
        <p:spPr>
          <a:xfrm>
            <a:off x="8643901" y="4666080"/>
            <a:ext cx="457200" cy="85725"/>
          </a:xfrm>
          <a:prstGeom prst="rect">
            <a:avLst/>
          </a:prstGeom>
        </p:spPr>
      </p:pic>
      <p:sp>
        <p:nvSpPr>
          <p:cNvPr id="7" name="TextBox 6"/>
          <p:cNvSpPr txBox="1"/>
          <p:nvPr userDrawn="1"/>
        </p:nvSpPr>
        <p:spPr>
          <a:xfrm>
            <a:off x="161619" y="4859135"/>
            <a:ext cx="3304196" cy="206889"/>
          </a:xfrm>
          <a:prstGeom prst="rect">
            <a:avLst/>
          </a:prstGeom>
          <a:noFill/>
          <a:ln>
            <a:noFill/>
          </a:ln>
        </p:spPr>
        <p:txBody>
          <a:bodyPr wrap="none" lIns="0" tIns="0" rIns="0" bIns="0" rtlCol="0" anchor="ctr">
            <a:noAutofit/>
          </a:bodyPr>
          <a:lstStyle/>
          <a:p>
            <a:pPr algn="l"/>
            <a:r>
              <a:rPr lang="en-US" sz="800" dirty="0" smtClean="0">
                <a:solidFill>
                  <a:schemeClr val="bg2"/>
                </a:solidFill>
              </a:rPr>
              <a:t>Oracle . Employee Experience Journey Mapping</a:t>
            </a:r>
          </a:p>
        </p:txBody>
      </p:sp>
    </p:spTree>
  </p:cSld>
  <p:clrMap bg1="lt1" tx1="dk1" bg2="lt2" tx2="dk2" accent1="accent1" accent2="accent2" accent3="accent3" accent4="accent4" accent5="accent5" accent6="accent6" hlink="hlink" folHlink="folHlink"/>
  <p:sldLayoutIdLst>
    <p:sldLayoutId id="2147483821" r:id="rId1"/>
    <p:sldLayoutId id="2147483830" r:id="rId2"/>
    <p:sldLayoutId id="2147483826" r:id="rId3"/>
    <p:sldLayoutId id="2147483812" r:id="rId4"/>
    <p:sldLayoutId id="2147483832" r:id="rId5"/>
    <p:sldLayoutId id="2147483831" r:id="rId6"/>
    <p:sldLayoutId id="2147483816" r:id="rId7"/>
    <p:sldLayoutId id="2147483817" r:id="rId8"/>
    <p:sldLayoutId id="2147483827" r:id="rId9"/>
    <p:sldLayoutId id="2147483828" r:id="rId10"/>
    <p:sldLayoutId id="2147483829" r:id="rId11"/>
    <p:sldLayoutId id="2147483822" r:id="rId12"/>
    <p:sldLayoutId id="2147483813" r:id="rId13"/>
    <p:sldLayoutId id="2147483814" r:id="rId14"/>
    <p:sldLayoutId id="2147483815" r:id="rId15"/>
    <p:sldLayoutId id="2147483818" r:id="rId16"/>
    <p:sldLayoutId id="2147483819" r:id="rId17"/>
    <p:sldLayoutId id="2147483820" r:id="rId18"/>
    <p:sldLayoutId id="2147483824" r:id="rId19"/>
    <p:sldLayoutId id="2147483825" r:id="rId20"/>
    <p:sldLayoutId id="2147483834" r:id="rId21"/>
  </p:sldLayoutIdLst>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mj-lt"/>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25" algn="l" rtl="0" eaLnBrk="1" fontAlgn="base" hangingPunct="1">
        <a:spcBef>
          <a:spcPct val="0"/>
        </a:spcBef>
        <a:spcAft>
          <a:spcPct val="0"/>
        </a:spcAft>
        <a:defRPr sz="2200" b="1">
          <a:solidFill>
            <a:schemeClr val="tx1"/>
          </a:solidFill>
          <a:latin typeface="Arial" charset="0"/>
          <a:cs typeface="Arial" charset="0"/>
        </a:defRPr>
      </a:lvl6pPr>
      <a:lvl7pPr marL="571049" algn="l" rtl="0" eaLnBrk="1" fontAlgn="base" hangingPunct="1">
        <a:spcBef>
          <a:spcPct val="0"/>
        </a:spcBef>
        <a:spcAft>
          <a:spcPct val="0"/>
        </a:spcAft>
        <a:defRPr sz="2200" b="1">
          <a:solidFill>
            <a:schemeClr val="tx1"/>
          </a:solidFill>
          <a:latin typeface="Arial" charset="0"/>
          <a:cs typeface="Arial" charset="0"/>
        </a:defRPr>
      </a:lvl7pPr>
      <a:lvl8pPr marL="856574" algn="l" rtl="0" eaLnBrk="1" fontAlgn="base" hangingPunct="1">
        <a:spcBef>
          <a:spcPct val="0"/>
        </a:spcBef>
        <a:spcAft>
          <a:spcPct val="0"/>
        </a:spcAft>
        <a:defRPr sz="2200" b="1">
          <a:solidFill>
            <a:schemeClr val="tx1"/>
          </a:solidFill>
          <a:latin typeface="Arial" charset="0"/>
          <a:cs typeface="Arial" charset="0"/>
        </a:defRPr>
      </a:lvl8pPr>
      <a:lvl9pPr marL="1142099" algn="l" rtl="0" eaLnBrk="1" fontAlgn="base" hangingPunct="1">
        <a:spcBef>
          <a:spcPct val="0"/>
        </a:spcBef>
        <a:spcAft>
          <a:spcPct val="0"/>
        </a:spcAft>
        <a:defRPr sz="2200" b="1">
          <a:solidFill>
            <a:schemeClr val="tx1"/>
          </a:solidFill>
          <a:latin typeface="Arial" charset="0"/>
          <a:cs typeface="Arial" charset="0"/>
        </a:defRPr>
      </a:lvl9pPr>
    </p:titleStyle>
    <p:bodyStyle>
      <a:lvl1pPr marL="212689" indent="-212689" algn="l" rtl="0" eaLnBrk="0" fontAlgn="base" hangingPunct="0">
        <a:spcBef>
          <a:spcPts val="500"/>
        </a:spcBef>
        <a:spcAft>
          <a:spcPts val="200"/>
        </a:spcAft>
        <a:buClr>
          <a:schemeClr val="tx2"/>
        </a:buClr>
        <a:buFont typeface="Arial" pitchFamily="34" charset="0"/>
        <a:buChar char="•"/>
        <a:defRPr sz="2400" kern="1200">
          <a:solidFill>
            <a:schemeClr val="tx1"/>
          </a:solidFill>
          <a:latin typeface="+mn-lt"/>
          <a:ea typeface="ＭＳ Ｐゴシック" pitchFamily="127" charset="-128"/>
          <a:cs typeface="ＭＳ Ｐゴシック" pitchFamily="127" charset="-128"/>
        </a:defRPr>
      </a:lvl1pPr>
      <a:lvl2pPr marL="512678" indent="-226977" algn="l" rtl="0" eaLnBrk="0" fontAlgn="base" hangingPunct="0">
        <a:spcBef>
          <a:spcPts val="200"/>
        </a:spcBef>
        <a:spcAft>
          <a:spcPts val="200"/>
        </a:spcAft>
        <a:buFont typeface="Arial" pitchFamily="34" charset="0"/>
        <a:buChar char="–"/>
        <a:defRPr sz="2000" kern="1200">
          <a:solidFill>
            <a:schemeClr val="tx1"/>
          </a:solidFill>
          <a:latin typeface="+mn-lt"/>
          <a:ea typeface="ＭＳ Ｐゴシック" pitchFamily="127" charset="-128"/>
          <a:cs typeface="ＭＳ Ｐゴシック" pitchFamily="127" charset="-128"/>
        </a:defRPr>
      </a:lvl2pPr>
      <a:lvl3pPr marL="712669" indent="-141264" algn="l" rtl="0" eaLnBrk="0" fontAlgn="base" hangingPunct="0">
        <a:spcBef>
          <a:spcPts val="200"/>
        </a:spcBef>
        <a:spcAft>
          <a:spcPts val="200"/>
        </a:spcAft>
        <a:buClr>
          <a:schemeClr val="tx2"/>
        </a:buClr>
        <a:buFont typeface="Arial" pitchFamily="34" charset="0"/>
        <a:buChar char="•"/>
        <a:defRPr sz="1800" kern="1200">
          <a:solidFill>
            <a:schemeClr val="tx1"/>
          </a:solidFill>
          <a:latin typeface="+mn-lt"/>
          <a:ea typeface="ＭＳ Ｐゴシック" pitchFamily="127" charset="-128"/>
          <a:cs typeface="ＭＳ Ｐゴシック" pitchFamily="127" charset="-128"/>
        </a:defRPr>
      </a:lvl3pPr>
      <a:lvl4pPr marL="1085670" indent="-228564" algn="l" rtl="0" eaLnBrk="0" fontAlgn="base" hangingPunct="0">
        <a:spcBef>
          <a:spcPts val="200"/>
        </a:spcBef>
        <a:spcAft>
          <a:spcPts val="200"/>
        </a:spcAft>
        <a:buFont typeface="Arial" pitchFamily="34" charset="0"/>
        <a:buChar char="–"/>
        <a:defRPr sz="1800" kern="1200">
          <a:solidFill>
            <a:schemeClr val="tx1"/>
          </a:solidFill>
          <a:latin typeface="+mn-lt"/>
          <a:ea typeface="ＭＳ Ｐゴシック" pitchFamily="127" charset="-128"/>
          <a:cs typeface="ＭＳ Ｐゴシック" pitchFamily="127" charset="-128"/>
        </a:defRPr>
      </a:lvl4pPr>
      <a:lvl5pPr marL="1374547" indent="-231737" algn="l" rtl="0" eaLnBrk="0" fontAlgn="base" hangingPunct="0">
        <a:spcBef>
          <a:spcPts val="200"/>
        </a:spcBef>
        <a:spcAft>
          <a:spcPts val="200"/>
        </a:spcAft>
        <a:buClr>
          <a:schemeClr val="tx2"/>
        </a:buClr>
        <a:buFont typeface="Arial" pitchFamily="34" charset="0"/>
        <a:buChar char="•"/>
        <a:defRPr sz="1800" kern="1200">
          <a:solidFill>
            <a:schemeClr val="tx1"/>
          </a:solidFill>
          <a:latin typeface="+mn-lt"/>
          <a:ea typeface="ＭＳ Ｐゴシック" pitchFamily="127" charset="-128"/>
          <a:cs typeface="ＭＳ Ｐゴシック" pitchFamily="127" charset="-128"/>
        </a:defRPr>
      </a:lvl5pPr>
      <a:lvl6pPr marL="1570388" indent="-142762" algn="l" defTabSz="571049"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5912" indent="-142762" algn="l" defTabSz="571049"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439" indent="-142762" algn="l" defTabSz="571049"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6965" indent="-142762" algn="l" defTabSz="571049"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049" rtl="0" eaLnBrk="1" latinLnBrk="0" hangingPunct="1">
        <a:defRPr sz="1100" kern="1200">
          <a:solidFill>
            <a:schemeClr val="tx1"/>
          </a:solidFill>
          <a:latin typeface="+mn-lt"/>
          <a:ea typeface="+mn-ea"/>
          <a:cs typeface="+mn-cs"/>
        </a:defRPr>
      </a:lvl1pPr>
      <a:lvl2pPr marL="285525" algn="l" defTabSz="571049" rtl="0" eaLnBrk="1" latinLnBrk="0" hangingPunct="1">
        <a:defRPr sz="1100" kern="1200">
          <a:solidFill>
            <a:schemeClr val="tx1"/>
          </a:solidFill>
          <a:latin typeface="+mn-lt"/>
          <a:ea typeface="+mn-ea"/>
          <a:cs typeface="+mn-cs"/>
        </a:defRPr>
      </a:lvl2pPr>
      <a:lvl3pPr marL="571049" algn="l" defTabSz="571049" rtl="0" eaLnBrk="1" latinLnBrk="0" hangingPunct="1">
        <a:defRPr sz="1100" kern="1200">
          <a:solidFill>
            <a:schemeClr val="tx1"/>
          </a:solidFill>
          <a:latin typeface="+mn-lt"/>
          <a:ea typeface="+mn-ea"/>
          <a:cs typeface="+mn-cs"/>
        </a:defRPr>
      </a:lvl3pPr>
      <a:lvl4pPr marL="856574" algn="l" defTabSz="571049" rtl="0" eaLnBrk="1" latinLnBrk="0" hangingPunct="1">
        <a:defRPr sz="1100" kern="1200">
          <a:solidFill>
            <a:schemeClr val="tx1"/>
          </a:solidFill>
          <a:latin typeface="+mn-lt"/>
          <a:ea typeface="+mn-ea"/>
          <a:cs typeface="+mn-cs"/>
        </a:defRPr>
      </a:lvl4pPr>
      <a:lvl5pPr marL="1142099" algn="l" defTabSz="571049" rtl="0" eaLnBrk="1" latinLnBrk="0" hangingPunct="1">
        <a:defRPr sz="1100" kern="1200">
          <a:solidFill>
            <a:schemeClr val="tx1"/>
          </a:solidFill>
          <a:latin typeface="+mn-lt"/>
          <a:ea typeface="+mn-ea"/>
          <a:cs typeface="+mn-cs"/>
        </a:defRPr>
      </a:lvl5pPr>
      <a:lvl6pPr marL="1427626" algn="l" defTabSz="571049" rtl="0" eaLnBrk="1" latinLnBrk="0" hangingPunct="1">
        <a:defRPr sz="1100" kern="1200">
          <a:solidFill>
            <a:schemeClr val="tx1"/>
          </a:solidFill>
          <a:latin typeface="+mn-lt"/>
          <a:ea typeface="+mn-ea"/>
          <a:cs typeface="+mn-cs"/>
        </a:defRPr>
      </a:lvl6pPr>
      <a:lvl7pPr marL="1713150" algn="l" defTabSz="571049" rtl="0" eaLnBrk="1" latinLnBrk="0" hangingPunct="1">
        <a:defRPr sz="1100" kern="1200">
          <a:solidFill>
            <a:schemeClr val="tx1"/>
          </a:solidFill>
          <a:latin typeface="+mn-lt"/>
          <a:ea typeface="+mn-ea"/>
          <a:cs typeface="+mn-cs"/>
        </a:defRPr>
      </a:lvl7pPr>
      <a:lvl8pPr marL="1998677" algn="l" defTabSz="571049" rtl="0" eaLnBrk="1" latinLnBrk="0" hangingPunct="1">
        <a:defRPr sz="1100" kern="1200">
          <a:solidFill>
            <a:schemeClr val="tx1"/>
          </a:solidFill>
          <a:latin typeface="+mn-lt"/>
          <a:ea typeface="+mn-ea"/>
          <a:cs typeface="+mn-cs"/>
        </a:defRPr>
      </a:lvl8pPr>
      <a:lvl9pPr marL="2284203" algn="l" defTabSz="571049"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9252" y="1802605"/>
            <a:ext cx="7772796" cy="1021953"/>
          </a:xfrm>
        </p:spPr>
        <p:txBody>
          <a:bodyPr/>
          <a:lstStyle/>
          <a:p>
            <a:r>
              <a:rPr lang="en-US" sz="3600" dirty="0" smtClean="0">
                <a:solidFill>
                  <a:srgbClr val="C00000"/>
                </a:solidFill>
              </a:rPr>
              <a:t>ORGANIZATIONAL EQUITY</a:t>
            </a:r>
            <a:br>
              <a:rPr lang="en-US" sz="3600" dirty="0" smtClean="0">
                <a:solidFill>
                  <a:srgbClr val="C00000"/>
                </a:solidFill>
              </a:rPr>
            </a:br>
            <a:r>
              <a:rPr lang="en-US" sz="3600" dirty="0" smtClean="0">
                <a:solidFill>
                  <a:srgbClr val="C00000"/>
                </a:solidFill>
              </a:rPr>
              <a:t>LEADERSHIP DEVELOPMENT PROGRAM</a:t>
            </a:r>
            <a:endParaRPr lang="en-US" sz="3600" dirty="0">
              <a:solidFill>
                <a:srgbClr val="C00000"/>
              </a:solidFill>
            </a:endParaRPr>
          </a:p>
        </p:txBody>
      </p:sp>
      <p:sp>
        <p:nvSpPr>
          <p:cNvPr id="3" name="Text Placeholder 2"/>
          <p:cNvSpPr>
            <a:spLocks noGrp="1"/>
          </p:cNvSpPr>
          <p:nvPr>
            <p:ph type="body" idx="1"/>
          </p:nvPr>
        </p:nvSpPr>
        <p:spPr/>
        <p:txBody>
          <a:bodyPr/>
          <a:lstStyle/>
          <a:p>
            <a:r>
              <a:rPr lang="en-US" sz="2800" dirty="0" smtClean="0"/>
              <a:t>SESSION THREE: April 27, 2018</a:t>
            </a:r>
            <a:endParaRPr lang="en-US" sz="2800" dirty="0"/>
          </a:p>
        </p:txBody>
      </p:sp>
      <p:pic>
        <p:nvPicPr>
          <p:cNvPr id="1026" name="Picture 2" descr="https://lh4.googleusercontent.com/O6FMzpJLJOvTeYU8Xc7OUaL3cLoEQv_WUbLQk9itURmiFe_3Oz6N2BU-FusKjjVG82IVyzRuQypoxMa4wUXwo33cMnWbt9XafWp6xDzHublmcL5fb889QwL5znjJwcAgrNlYsO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014" y="4496810"/>
            <a:ext cx="1905000" cy="46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09770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00000"/>
                </a:solidFill>
              </a:rPr>
              <a:t>REINVENTING ORGS: Orange (achievement) Worldview </a:t>
            </a:r>
            <a:endParaRPr lang="en-US" dirty="0">
              <a:solidFill>
                <a:srgbClr val="C00000"/>
              </a:solidFill>
            </a:endParaRPr>
          </a:p>
        </p:txBody>
      </p:sp>
      <p:sp>
        <p:nvSpPr>
          <p:cNvPr id="7" name="Rectangle 6"/>
          <p:cNvSpPr/>
          <p:nvPr/>
        </p:nvSpPr>
        <p:spPr>
          <a:xfrm>
            <a:off x="576963" y="3526996"/>
            <a:ext cx="2109039" cy="400110"/>
          </a:xfrm>
          <a:prstGeom prst="rect">
            <a:avLst/>
          </a:prstGeom>
        </p:spPr>
        <p:txBody>
          <a:bodyPr wrap="none">
            <a:spAutoFit/>
          </a:bodyPr>
          <a:lstStyle/>
          <a:p>
            <a:pPr lvl="0" eaLnBrk="0" hangingPunct="0"/>
            <a:r>
              <a:rPr lang="en-US" altLang="en-US" sz="2000" b="1" dirty="0" smtClean="0">
                <a:solidFill>
                  <a:srgbClr val="FF9900"/>
                </a:solidFill>
                <a:latin typeface="+mj-lt"/>
              </a:rPr>
              <a:t>BREAKTHROUGHS</a:t>
            </a:r>
            <a:endParaRPr lang="en-US" altLang="en-US" sz="2000" dirty="0">
              <a:latin typeface="+mj-lt"/>
            </a:endParaRPr>
          </a:p>
        </p:txBody>
      </p:sp>
      <p:sp>
        <p:nvSpPr>
          <p:cNvPr id="9" name="TextBox 8"/>
          <p:cNvSpPr txBox="1"/>
          <p:nvPr/>
        </p:nvSpPr>
        <p:spPr>
          <a:xfrm>
            <a:off x="1181774" y="4729451"/>
            <a:ext cx="1419726" cy="264695"/>
          </a:xfrm>
          <a:prstGeom prst="rect">
            <a:avLst/>
          </a:prstGeom>
          <a:noFill/>
          <a:ln>
            <a:noFill/>
          </a:ln>
        </p:spPr>
        <p:txBody>
          <a:bodyPr wrap="none" lIns="0" tIns="0" rIns="0" bIns="0" rtlCol="0">
            <a:noAutofit/>
          </a:bodyPr>
          <a:lstStyle/>
          <a:p>
            <a:pPr algn="l"/>
            <a:r>
              <a:rPr lang="en-US" sz="1400" dirty="0" smtClean="0">
                <a:latin typeface="+mj-lt"/>
              </a:rPr>
              <a:t>Innovation</a:t>
            </a:r>
          </a:p>
        </p:txBody>
      </p:sp>
      <p:sp>
        <p:nvSpPr>
          <p:cNvPr id="16" name="TextBox 15"/>
          <p:cNvSpPr txBox="1"/>
          <p:nvPr/>
        </p:nvSpPr>
        <p:spPr>
          <a:xfrm>
            <a:off x="6016397" y="4332473"/>
            <a:ext cx="1419726" cy="264695"/>
          </a:xfrm>
          <a:prstGeom prst="rect">
            <a:avLst/>
          </a:prstGeom>
          <a:noFill/>
          <a:ln>
            <a:noFill/>
          </a:ln>
        </p:spPr>
        <p:txBody>
          <a:bodyPr wrap="none" lIns="0" tIns="0" rIns="0" bIns="0" rtlCol="0">
            <a:noAutofit/>
          </a:bodyPr>
          <a:lstStyle/>
          <a:p>
            <a:pPr algn="ctr"/>
            <a:r>
              <a:rPr lang="en-US" sz="1400" dirty="0" smtClean="0">
                <a:latin typeface="+mj-lt"/>
              </a:rPr>
              <a:t>(Myth of) </a:t>
            </a:r>
            <a:br>
              <a:rPr lang="en-US" sz="1400" dirty="0" smtClean="0">
                <a:latin typeface="+mj-lt"/>
              </a:rPr>
            </a:br>
            <a:r>
              <a:rPr lang="en-US" sz="1400" dirty="0" smtClean="0">
                <a:latin typeface="+mj-lt"/>
              </a:rPr>
              <a:t>Meritocracy</a:t>
            </a:r>
          </a:p>
        </p:txBody>
      </p:sp>
      <p:sp>
        <p:nvSpPr>
          <p:cNvPr id="2" name="Rectangle 1"/>
          <p:cNvSpPr>
            <a:spLocks noChangeArrowheads="1"/>
          </p:cNvSpPr>
          <p:nvPr/>
        </p:nvSpPr>
        <p:spPr bwMode="auto">
          <a:xfrm>
            <a:off x="4676126" y="856692"/>
            <a:ext cx="444515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9900"/>
                </a:solidFill>
                <a:effectLst/>
                <a:latin typeface="+mn-lt"/>
              </a:rPr>
              <a:t>ORGANIZATION AS MACHINE</a:t>
            </a:r>
            <a:r>
              <a:rPr kumimoji="0" lang="en-US" altLang="en-US" sz="2000" b="0" i="0" u="none" strike="noStrike" cap="none" normalizeH="0" baseline="0" dirty="0" smtClean="0">
                <a:ln>
                  <a:noFill/>
                </a:ln>
                <a:solidFill>
                  <a:schemeClr val="tx1"/>
                </a:solidFill>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n-lt"/>
              </a:rPr>
              <a:t>Organizations operate from an assumption that interconnected parts can be manipulated and tinkered with for an improved “output.” They are focused on the question of “what if” - pursuing solutions followed by a relentless focus on “efficiency” with </a:t>
            </a:r>
            <a:br>
              <a:rPr kumimoji="0" lang="en-US" altLang="en-US" sz="2000" b="0" i="0" u="none" strike="noStrike" cap="none" normalizeH="0" baseline="0" dirty="0" smtClean="0">
                <a:ln>
                  <a:noFill/>
                </a:ln>
                <a:solidFill>
                  <a:srgbClr val="000000"/>
                </a:solidFill>
                <a:effectLst/>
                <a:latin typeface="+mn-lt"/>
              </a:rPr>
            </a:br>
            <a:r>
              <a:rPr kumimoji="0" lang="en-US" altLang="en-US" sz="2000" b="0" i="0" u="none" strike="noStrike" cap="none" normalizeH="0" baseline="0" dirty="0" smtClean="0">
                <a:ln>
                  <a:noFill/>
                </a:ln>
                <a:solidFill>
                  <a:srgbClr val="000000"/>
                </a:solidFill>
                <a:effectLst/>
                <a:latin typeface="+mn-lt"/>
              </a:rPr>
              <a:t>an aim to achieve more, faster.</a:t>
            </a:r>
            <a:endParaRPr kumimoji="0" lang="en-US" altLang="en-US" sz="2000" b="0" i="0" u="none" strike="noStrike" cap="none" normalizeH="0" baseline="0" dirty="0" smtClean="0">
              <a:ln>
                <a:noFill/>
              </a:ln>
              <a:solidFill>
                <a:schemeClr val="tx1"/>
              </a:solidFill>
              <a:effectLst/>
              <a:latin typeface="+mn-lt"/>
            </a:endParaRPr>
          </a:p>
        </p:txBody>
      </p:sp>
      <p:pic>
        <p:nvPicPr>
          <p:cNvPr id="2050" name="Picture 2" descr="https://lh4.googleusercontent.com/cumzZoVxGkx-oSpSaG-iaoQCY0QeZq0vhYQuH6NY2Qz5kKn0CXh413K587s2b5OXwBRVzUHZK0-y0IRWGMyi5KHVUnSQ7gCxUOTbpYqiIG5q3e8EwGhCJRpGm1DCqxB05oaczfz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67" y="874326"/>
            <a:ext cx="4039003" cy="26575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4.googleusercontent.com/r10vXdYXiBUApgVhkSVZnTYY0WX4bMsRJI3AGr-3I-GQINtFOHlBh39S0zVey4VwR1Sq7u-Zva-sR2LpHxilO6SziImqgVQGZCQ3qfQN65j1yJAIK95qItCN0R6fUBGswRPNCbb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3977" y="3928272"/>
            <a:ext cx="96202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4.googleusercontent.com/F_YGS-MUpn8kFHHYx3F1U4y7rbBS66f2tKMyI-aYQxoX0qIn4OvtfgKWb8yFeIMHznvQ1R8Jw3hcH4UGQK3Z9qlZnoIMRlqKzkUcZ4U949umEGh409SJzn9S3QwXj-iM4i7b3A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908" y="4036559"/>
            <a:ext cx="942975" cy="9048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lh3.googleusercontent.com/2jlQf_sE4P5Tuvi-8pZp_9f8i9iKggwv4h-TfgdIsdoPzFk6yw69_OoISlqkl8h5eosAd2FVgsQyiv5nQH7LD0ToDuMYDcx9vdVe4siv38-XH5k1P5etzfPXhhATwRWe_U236o1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1744" y="4137822"/>
            <a:ext cx="485775" cy="8001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484645" y="4729450"/>
            <a:ext cx="1419726" cy="264695"/>
          </a:xfrm>
          <a:prstGeom prst="rect">
            <a:avLst/>
          </a:prstGeom>
          <a:noFill/>
          <a:ln>
            <a:noFill/>
          </a:ln>
        </p:spPr>
        <p:txBody>
          <a:bodyPr wrap="none" lIns="0" tIns="0" rIns="0" bIns="0" rtlCol="0">
            <a:noAutofit/>
          </a:bodyPr>
          <a:lstStyle/>
          <a:p>
            <a:pPr algn="l"/>
            <a:r>
              <a:rPr lang="en-US" sz="1400" dirty="0" smtClean="0">
                <a:latin typeface="+mj-lt"/>
              </a:rPr>
              <a:t>Accountability</a:t>
            </a:r>
          </a:p>
        </p:txBody>
      </p:sp>
    </p:spTree>
    <p:extLst>
      <p:ext uri="{BB962C8B-B14F-4D97-AF65-F5344CB8AC3E}">
        <p14:creationId xmlns:p14="http://schemas.microsoft.com/office/powerpoint/2010/main" val="239169096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36" t="19356" r="3041" b="19010"/>
          <a:stretch/>
        </p:blipFill>
        <p:spPr bwMode="auto">
          <a:xfrm>
            <a:off x="661737" y="770022"/>
            <a:ext cx="4018547" cy="285148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solidFill>
                  <a:srgbClr val="C00000"/>
                </a:solidFill>
              </a:rPr>
              <a:t>REINVENTING ORGS: Green (pluralistic) Worldview </a:t>
            </a:r>
            <a:endParaRPr lang="en-US" dirty="0">
              <a:solidFill>
                <a:srgbClr val="C00000"/>
              </a:solidFill>
            </a:endParaRPr>
          </a:p>
        </p:txBody>
      </p:sp>
      <p:sp>
        <p:nvSpPr>
          <p:cNvPr id="7" name="Rectangle 6"/>
          <p:cNvSpPr/>
          <p:nvPr/>
        </p:nvSpPr>
        <p:spPr>
          <a:xfrm>
            <a:off x="576963" y="3623252"/>
            <a:ext cx="2109039" cy="400110"/>
          </a:xfrm>
          <a:prstGeom prst="rect">
            <a:avLst/>
          </a:prstGeom>
        </p:spPr>
        <p:txBody>
          <a:bodyPr wrap="none">
            <a:spAutoFit/>
          </a:bodyPr>
          <a:lstStyle/>
          <a:p>
            <a:pPr lvl="0" eaLnBrk="0" hangingPunct="0"/>
            <a:r>
              <a:rPr lang="en-US" altLang="en-US" sz="2000" b="1" dirty="0" smtClean="0">
                <a:solidFill>
                  <a:srgbClr val="00B050"/>
                </a:solidFill>
                <a:latin typeface="+mj-lt"/>
              </a:rPr>
              <a:t>BREAKTHROUGHS</a:t>
            </a:r>
            <a:endParaRPr lang="en-US" altLang="en-US" sz="2000" dirty="0">
              <a:solidFill>
                <a:srgbClr val="00B050"/>
              </a:solidFill>
              <a:latin typeface="+mj-lt"/>
            </a:endParaRPr>
          </a:p>
        </p:txBody>
      </p:sp>
      <p:sp>
        <p:nvSpPr>
          <p:cNvPr id="9" name="TextBox 8"/>
          <p:cNvSpPr txBox="1"/>
          <p:nvPr/>
        </p:nvSpPr>
        <p:spPr>
          <a:xfrm>
            <a:off x="925273" y="4673227"/>
            <a:ext cx="1419726" cy="264695"/>
          </a:xfrm>
          <a:prstGeom prst="rect">
            <a:avLst/>
          </a:prstGeom>
          <a:noFill/>
          <a:ln>
            <a:noFill/>
          </a:ln>
        </p:spPr>
        <p:txBody>
          <a:bodyPr wrap="none" lIns="0" tIns="0" rIns="0" bIns="0" rtlCol="0">
            <a:noAutofit/>
          </a:bodyPr>
          <a:lstStyle/>
          <a:p>
            <a:pPr algn="l"/>
            <a:r>
              <a:rPr lang="en-US" sz="1400" dirty="0" smtClean="0">
                <a:latin typeface="+mj-lt"/>
              </a:rPr>
              <a:t>Empowerment</a:t>
            </a:r>
          </a:p>
        </p:txBody>
      </p:sp>
      <p:sp>
        <p:nvSpPr>
          <p:cNvPr id="16" name="TextBox 15"/>
          <p:cNvSpPr txBox="1"/>
          <p:nvPr/>
        </p:nvSpPr>
        <p:spPr>
          <a:xfrm>
            <a:off x="6041224" y="4545464"/>
            <a:ext cx="1419726" cy="264695"/>
          </a:xfrm>
          <a:prstGeom prst="rect">
            <a:avLst/>
          </a:prstGeom>
          <a:noFill/>
          <a:ln>
            <a:noFill/>
          </a:ln>
        </p:spPr>
        <p:txBody>
          <a:bodyPr wrap="none" lIns="0" tIns="0" rIns="0" bIns="0" rtlCol="0">
            <a:noAutofit/>
          </a:bodyPr>
          <a:lstStyle/>
          <a:p>
            <a:pPr algn="ctr"/>
            <a:r>
              <a:rPr lang="en-US" sz="1400" dirty="0" smtClean="0">
                <a:latin typeface="+mj-lt"/>
              </a:rPr>
              <a:t>Stakeholder</a:t>
            </a:r>
          </a:p>
          <a:p>
            <a:pPr algn="ctr"/>
            <a:r>
              <a:rPr lang="en-US" sz="1400" dirty="0" smtClean="0">
                <a:latin typeface="+mj-lt"/>
              </a:rPr>
              <a:t>value</a:t>
            </a:r>
          </a:p>
        </p:txBody>
      </p:sp>
      <p:sp>
        <p:nvSpPr>
          <p:cNvPr id="2" name="Rectangle 1"/>
          <p:cNvSpPr>
            <a:spLocks noChangeArrowheads="1"/>
          </p:cNvSpPr>
          <p:nvPr/>
        </p:nvSpPr>
        <p:spPr bwMode="auto">
          <a:xfrm>
            <a:off x="4874419" y="1082774"/>
            <a:ext cx="406638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B050"/>
                </a:solidFill>
                <a:effectLst/>
                <a:latin typeface="+mn-lt"/>
              </a:rPr>
              <a:t>ORGANIZATION AS FAMILY</a:t>
            </a:r>
            <a:endParaRPr kumimoji="0" lang="en-US" altLang="en-US" sz="2000" b="0" i="0" u="none" strike="noStrike" cap="none" normalizeH="0" baseline="0" dirty="0" smtClean="0">
              <a:ln>
                <a:noFill/>
              </a:ln>
              <a:solidFill>
                <a:srgbClr val="00B05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n-lt"/>
              </a:rPr>
              <a:t>Organizations operate based on a sense of community and collective meaning, centered around creating </a:t>
            </a:r>
            <a:br>
              <a:rPr kumimoji="0" lang="en-US" altLang="en-US" sz="2000" b="0" i="0" u="none" strike="noStrike" cap="none" normalizeH="0" baseline="0" dirty="0" smtClean="0">
                <a:ln>
                  <a:noFill/>
                </a:ln>
                <a:solidFill>
                  <a:srgbClr val="000000"/>
                </a:solidFill>
                <a:effectLst/>
                <a:latin typeface="+mn-lt"/>
              </a:rPr>
            </a:br>
            <a:r>
              <a:rPr kumimoji="0" lang="en-US" altLang="en-US" sz="2000" b="0" i="0" u="none" strike="noStrike" cap="none" normalizeH="0" baseline="0" dirty="0" smtClean="0">
                <a:ln>
                  <a:noFill/>
                </a:ln>
                <a:solidFill>
                  <a:srgbClr val="000000"/>
                </a:solidFill>
                <a:effectLst/>
                <a:latin typeface="+mn-lt"/>
              </a:rPr>
              <a:t>a sense of belonging and shared purpose. </a:t>
            </a:r>
            <a:r>
              <a:rPr lang="en-US" altLang="en-US" sz="2000" dirty="0" smtClean="0">
                <a:solidFill>
                  <a:srgbClr val="000000"/>
                </a:solidFill>
                <a:latin typeface="+mn-lt"/>
              </a:rPr>
              <a:t>There is an assumption that people are inherently valuable and </a:t>
            </a:r>
            <a:br>
              <a:rPr lang="en-US" altLang="en-US" sz="2000" dirty="0" smtClean="0">
                <a:solidFill>
                  <a:srgbClr val="000000"/>
                </a:solidFill>
                <a:latin typeface="+mn-lt"/>
              </a:rPr>
            </a:br>
            <a:r>
              <a:rPr lang="en-US" altLang="en-US" sz="2000" dirty="0" smtClean="0">
                <a:solidFill>
                  <a:srgbClr val="000000"/>
                </a:solidFill>
                <a:latin typeface="+mn-lt"/>
              </a:rPr>
              <a:t>all voices deserve to be heard.</a:t>
            </a:r>
            <a:endParaRPr kumimoji="0" lang="en-US" altLang="en-US" sz="2000" b="0" i="0" u="none" strike="noStrike" cap="none" normalizeH="0" baseline="0" dirty="0" smtClean="0">
              <a:ln>
                <a:noFill/>
              </a:ln>
              <a:solidFill>
                <a:schemeClr val="tx1"/>
              </a:solidFill>
              <a:effectLst/>
              <a:latin typeface="+mn-lt"/>
            </a:endParaRPr>
          </a:p>
        </p:txBody>
      </p:sp>
      <p:sp>
        <p:nvSpPr>
          <p:cNvPr id="17" name="TextBox 16"/>
          <p:cNvSpPr txBox="1"/>
          <p:nvPr/>
        </p:nvSpPr>
        <p:spPr>
          <a:xfrm>
            <a:off x="3285778" y="4545464"/>
            <a:ext cx="1419726" cy="264695"/>
          </a:xfrm>
          <a:prstGeom prst="rect">
            <a:avLst/>
          </a:prstGeom>
          <a:noFill/>
          <a:ln>
            <a:noFill/>
          </a:ln>
        </p:spPr>
        <p:txBody>
          <a:bodyPr wrap="none" lIns="0" tIns="0" rIns="0" bIns="0" rtlCol="0">
            <a:noAutofit/>
          </a:bodyPr>
          <a:lstStyle/>
          <a:p>
            <a:pPr algn="ctr"/>
            <a:r>
              <a:rPr lang="en-US" sz="1400" dirty="0" smtClean="0">
                <a:latin typeface="+mj-lt"/>
              </a:rPr>
              <a:t>Values-driven </a:t>
            </a:r>
            <a:br>
              <a:rPr lang="en-US" sz="1400" dirty="0" smtClean="0">
                <a:latin typeface="+mj-lt"/>
              </a:rPr>
            </a:br>
            <a:r>
              <a:rPr lang="en-US" sz="1400" dirty="0" smtClean="0">
                <a:latin typeface="+mj-lt"/>
              </a:rPr>
              <a:t>culture</a:t>
            </a:r>
          </a:p>
        </p:txBody>
      </p:sp>
      <p:pic>
        <p:nvPicPr>
          <p:cNvPr id="3074" name="Picture 2" descr="https://lh4.googleusercontent.com/1hhGTM0wBEli75kDd52QJZpvuep14rs5Qj9nq_2EtUj_J-fKZebwIs1MUvBdMDau_SOJJUe-BJGpHs17HUiJabI-q9329V7bkJp0IRgP5uXoV4SxgLNwKKokIEsw7IFKEtP_tqd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016" y="4118771"/>
            <a:ext cx="542925" cy="8191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4.googleusercontent.com/fEJXRi1I008IFhtr0lQJZ6caIM_tmwi7tiSUTr_jOT4-YN3qnjX7wWZWzQS8ODKjDTL3mc4UUzLoXutd54F3CmnUqzV3HGUVw-2vFUlB3l75FgKGJ5HarM0ZhmsdgVmjU10vqM2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524" y="4118771"/>
            <a:ext cx="1149744" cy="87537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h3.googleusercontent.com/S9eFUotyawPEKvy4kimfJpagzKiU6k8GSeUyXwiO_hkVBcMv60sE-PHXw36r5kp37mm3OeFFFgu3RNsszrC9Iu_s6Oe_kET4L62MPB0lqXt2ddqBzo8ffIVol8RWkxmN1GddcaI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1696" y="4117626"/>
            <a:ext cx="947904" cy="872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93296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1737" y="795576"/>
            <a:ext cx="4018547" cy="264545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solidFill>
                  <a:srgbClr val="C00000"/>
                </a:solidFill>
              </a:rPr>
              <a:t>REINVENTING ORGS: Teal (evolutionary) Worldview </a:t>
            </a:r>
            <a:endParaRPr lang="en-US" dirty="0">
              <a:solidFill>
                <a:srgbClr val="C00000"/>
              </a:solidFill>
            </a:endParaRPr>
          </a:p>
        </p:txBody>
      </p:sp>
      <p:sp>
        <p:nvSpPr>
          <p:cNvPr id="7" name="Rectangle 6"/>
          <p:cNvSpPr/>
          <p:nvPr/>
        </p:nvSpPr>
        <p:spPr>
          <a:xfrm>
            <a:off x="576963" y="3623252"/>
            <a:ext cx="2109039" cy="400110"/>
          </a:xfrm>
          <a:prstGeom prst="rect">
            <a:avLst/>
          </a:prstGeom>
        </p:spPr>
        <p:txBody>
          <a:bodyPr wrap="none">
            <a:spAutoFit/>
          </a:bodyPr>
          <a:lstStyle/>
          <a:p>
            <a:pPr lvl="0" eaLnBrk="0" hangingPunct="0"/>
            <a:r>
              <a:rPr lang="en-US" altLang="en-US" sz="2000" b="1" dirty="0" smtClean="0">
                <a:solidFill>
                  <a:srgbClr val="25D2DB"/>
                </a:solidFill>
                <a:latin typeface="+mj-lt"/>
              </a:rPr>
              <a:t>BREAKTHROUGHS</a:t>
            </a:r>
            <a:endParaRPr lang="en-US" altLang="en-US" sz="2000" dirty="0">
              <a:solidFill>
                <a:srgbClr val="25D2DB"/>
              </a:solidFill>
              <a:latin typeface="+mj-lt"/>
            </a:endParaRPr>
          </a:p>
        </p:txBody>
      </p:sp>
      <p:sp>
        <p:nvSpPr>
          <p:cNvPr id="9" name="TextBox 8"/>
          <p:cNvSpPr txBox="1"/>
          <p:nvPr/>
        </p:nvSpPr>
        <p:spPr>
          <a:xfrm>
            <a:off x="1004180" y="4844621"/>
            <a:ext cx="1419726" cy="264695"/>
          </a:xfrm>
          <a:prstGeom prst="rect">
            <a:avLst/>
          </a:prstGeom>
          <a:noFill/>
          <a:ln>
            <a:noFill/>
          </a:ln>
        </p:spPr>
        <p:txBody>
          <a:bodyPr wrap="none" lIns="0" tIns="0" rIns="0" bIns="0" rtlCol="0">
            <a:noAutofit/>
          </a:bodyPr>
          <a:lstStyle/>
          <a:p>
            <a:pPr algn="l"/>
            <a:r>
              <a:rPr lang="en-US" sz="1400" dirty="0" smtClean="0">
                <a:latin typeface="+mj-lt"/>
              </a:rPr>
              <a:t>Self-management</a:t>
            </a:r>
          </a:p>
        </p:txBody>
      </p:sp>
      <p:sp>
        <p:nvSpPr>
          <p:cNvPr id="16" name="TextBox 15"/>
          <p:cNvSpPr txBox="1"/>
          <p:nvPr/>
        </p:nvSpPr>
        <p:spPr>
          <a:xfrm>
            <a:off x="6143066" y="4844621"/>
            <a:ext cx="1419726" cy="264695"/>
          </a:xfrm>
          <a:prstGeom prst="rect">
            <a:avLst/>
          </a:prstGeom>
          <a:noFill/>
          <a:ln>
            <a:noFill/>
          </a:ln>
        </p:spPr>
        <p:txBody>
          <a:bodyPr wrap="none" lIns="0" tIns="0" rIns="0" bIns="0" rtlCol="0">
            <a:noAutofit/>
          </a:bodyPr>
          <a:lstStyle/>
          <a:p>
            <a:pPr algn="ctr"/>
            <a:r>
              <a:rPr lang="en-US" sz="1400" dirty="0" smtClean="0">
                <a:latin typeface="+mj-lt"/>
              </a:rPr>
              <a:t>Evolutionary purpose</a:t>
            </a:r>
          </a:p>
        </p:txBody>
      </p:sp>
      <p:sp>
        <p:nvSpPr>
          <p:cNvPr id="2" name="Rectangle 1"/>
          <p:cNvSpPr>
            <a:spLocks noChangeArrowheads="1"/>
          </p:cNvSpPr>
          <p:nvPr/>
        </p:nvSpPr>
        <p:spPr bwMode="auto">
          <a:xfrm>
            <a:off x="4765058" y="676220"/>
            <a:ext cx="417574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lang="en-US" altLang="en-US" sz="2000" b="1" dirty="0" smtClean="0">
                <a:solidFill>
                  <a:srgbClr val="25D2DB"/>
                </a:solidFill>
                <a:latin typeface="+mj-lt"/>
              </a:rPr>
              <a:t>ORGANIZATIONS AS LIVING SYSTEMS</a:t>
            </a:r>
            <a:endParaRPr lang="en-US" altLang="en-US" sz="2000" dirty="0">
              <a:solidFill>
                <a:srgbClr val="25D2DB"/>
              </a:solidFill>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n-lt"/>
              </a:rPr>
              <a:t>Organizations </a:t>
            </a:r>
            <a:r>
              <a:rPr kumimoji="0" lang="en-US" altLang="en-US" sz="2000" b="0" i="0" u="none" strike="noStrike" cap="none" normalizeH="0" baseline="0" dirty="0" smtClean="0">
                <a:ln>
                  <a:noFill/>
                </a:ln>
                <a:solidFill>
                  <a:srgbClr val="000000"/>
                </a:solidFill>
                <a:effectLst/>
                <a:latin typeface="+mn-lt"/>
              </a:rPr>
              <a:t>contribute to our individual and collective unfolding,</a:t>
            </a:r>
            <a:r>
              <a:rPr kumimoji="0" lang="en-US" altLang="en-US" sz="2000" b="0" i="0" u="none" strike="noStrike" cap="none" normalizeH="0" dirty="0" smtClean="0">
                <a:ln>
                  <a:noFill/>
                </a:ln>
                <a:solidFill>
                  <a:srgbClr val="000000"/>
                </a:solidFill>
                <a:effectLst/>
                <a:latin typeface="+mn-lt"/>
              </a:rPr>
              <a:t> connected to our deeply human drive for purpose, contribution, and collectivism. They are decentralized, driven by an evolving and meaningful purpose, and intended to activate the full human power of each individual.</a:t>
            </a:r>
            <a:endParaRPr kumimoji="0" lang="en-US" altLang="en-US" sz="2000" b="0" i="0" u="none" strike="noStrike" cap="none" normalizeH="0" baseline="0" dirty="0" smtClean="0">
              <a:ln>
                <a:noFill/>
              </a:ln>
              <a:solidFill>
                <a:schemeClr val="tx1"/>
              </a:solidFill>
              <a:effectLst/>
              <a:latin typeface="+mn-lt"/>
            </a:endParaRPr>
          </a:p>
        </p:txBody>
      </p:sp>
      <p:sp>
        <p:nvSpPr>
          <p:cNvPr id="17" name="TextBox 16"/>
          <p:cNvSpPr txBox="1"/>
          <p:nvPr/>
        </p:nvSpPr>
        <p:spPr>
          <a:xfrm>
            <a:off x="3513774" y="4828484"/>
            <a:ext cx="1419726" cy="264695"/>
          </a:xfrm>
          <a:prstGeom prst="rect">
            <a:avLst/>
          </a:prstGeom>
          <a:noFill/>
          <a:ln>
            <a:noFill/>
          </a:ln>
        </p:spPr>
        <p:txBody>
          <a:bodyPr wrap="none" lIns="0" tIns="0" rIns="0" bIns="0" rtlCol="0">
            <a:noAutofit/>
          </a:bodyPr>
          <a:lstStyle/>
          <a:p>
            <a:pPr algn="ctr"/>
            <a:r>
              <a:rPr lang="en-US" sz="1400" dirty="0" smtClean="0">
                <a:latin typeface="+mj-lt"/>
              </a:rPr>
              <a:t>Wholeness</a:t>
            </a:r>
          </a:p>
        </p:txBody>
      </p:sp>
      <p:pic>
        <p:nvPicPr>
          <p:cNvPr id="4098" name="Picture 2" descr="https://lh6.googleusercontent.com/4Lu31GgiAQH3YV-E6ncZ1PXimFBAHe5IJxbRHhvQF09cfBuVn1LPtEKek2t3qrbSSlmYrcN4NQKxDBk7AheXqAmpUxILirVY1a8mL9BgF2wtEEM6ykWJYfrcVgCw86WLvQa11-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269" y="4055210"/>
            <a:ext cx="1114425" cy="7524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lh3.googleusercontent.com/-k4lPGJKxJvcAI70EnCaZVO1m5ucB01ZsqMGHRxz9VHpDF_kK953kB9k4YQVrecC6vLR3-fr_sJDIXMEsJo_1XUmqa8PLmUA9N3luJOlfbvLRsvztdM2N2jOQ9A29nIndscPO5F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5884" y="3887258"/>
            <a:ext cx="846382" cy="83914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lh6.googleusercontent.com/dN_qrBGSqsHnbHNKU9rBHTv2ezG5gTcxBbvWkD0deXvl9D482wYed5lLW-JfWZdRNGqhWJKc1NAuMxyv1uHUD6W5bf627GppYskhqVzjE_XTxCpdXua9hdVfGC-EUFczChVTaah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3945" y="3969485"/>
            <a:ext cx="1114425" cy="83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42486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00000"/>
                </a:solidFill>
              </a:rPr>
              <a:t>ORGANIZATIONAL INVENTORY</a:t>
            </a:r>
            <a:endParaRPr lang="en-US"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531481335"/>
              </p:ext>
            </p:extLst>
          </p:nvPr>
        </p:nvGraphicFramePr>
        <p:xfrm>
          <a:off x="673767" y="720223"/>
          <a:ext cx="7700210" cy="4028440"/>
        </p:xfrm>
        <a:graphic>
          <a:graphicData uri="http://schemas.openxmlformats.org/drawingml/2006/table">
            <a:tbl>
              <a:tblPr firstRow="1" bandRow="1">
                <a:tableStyleId>{5C22544A-7EE6-4342-B048-85BDC9FD1C3A}</a:tableStyleId>
              </a:tblPr>
              <a:tblGrid>
                <a:gridCol w="1995975"/>
                <a:gridCol w="5704235"/>
              </a:tblGrid>
              <a:tr h="370840">
                <a:tc>
                  <a:txBody>
                    <a:bodyPr/>
                    <a:lstStyle/>
                    <a:p>
                      <a:r>
                        <a:rPr lang="en-US" sz="1800" dirty="0" smtClean="0"/>
                        <a:t>LABEL</a:t>
                      </a:r>
                      <a:endParaRPr lang="en-US" sz="1800" dirty="0"/>
                    </a:p>
                  </a:txBody>
                  <a:tcPr anchor="ctr"/>
                </a:tc>
                <a:tc>
                  <a:txBody>
                    <a:bodyPr/>
                    <a:lstStyle/>
                    <a:p>
                      <a:r>
                        <a:rPr lang="en-US" sz="1800" dirty="0" smtClean="0"/>
                        <a:t>MEANING</a:t>
                      </a:r>
                      <a:endParaRPr lang="en-US" sz="1800" dirty="0"/>
                    </a:p>
                  </a:txBody>
                  <a:tcPr anchor="ctr"/>
                </a:tc>
              </a:tr>
              <a:tr h="370840">
                <a:tc>
                  <a:txBody>
                    <a:bodyPr/>
                    <a:lstStyle/>
                    <a:p>
                      <a:endParaRPr lang="en-US" sz="1400" dirty="0" smtClean="0"/>
                    </a:p>
                    <a:p>
                      <a:r>
                        <a:rPr lang="en-US" sz="1400" dirty="0" smtClean="0"/>
                        <a:t>WEED</a:t>
                      </a:r>
                    </a:p>
                    <a:p>
                      <a:endParaRPr lang="en-US" sz="1400" dirty="0"/>
                    </a:p>
                  </a:txBody>
                  <a:tcPr anchor="ctr"/>
                </a:tc>
                <a:tc>
                  <a:txBody>
                    <a:bodyPr/>
                    <a:lstStyle/>
                    <a:p>
                      <a:r>
                        <a:rPr lang="en-US" sz="1800" dirty="0" smtClean="0"/>
                        <a:t>What is toxic</a:t>
                      </a:r>
                      <a:r>
                        <a:rPr lang="en-US" sz="1800" baseline="0" dirty="0" smtClean="0"/>
                        <a:t> or crowding out growth</a:t>
                      </a:r>
                      <a:endParaRPr lang="en-US" sz="1800" dirty="0"/>
                    </a:p>
                  </a:txBody>
                  <a:tcPr anchor="ctr"/>
                </a:tc>
              </a:tr>
              <a:tr h="370840">
                <a:tc>
                  <a:txBody>
                    <a:bodyPr/>
                    <a:lstStyle/>
                    <a:p>
                      <a:endParaRPr lang="en-US" sz="1400" dirty="0" smtClean="0"/>
                    </a:p>
                    <a:p>
                      <a:r>
                        <a:rPr lang="en-US" sz="1400" dirty="0" smtClean="0"/>
                        <a:t>HARVEST</a:t>
                      </a:r>
                    </a:p>
                    <a:p>
                      <a:endParaRPr lang="en-US" sz="1400" dirty="0"/>
                    </a:p>
                  </a:txBody>
                  <a:tcPr anchor="ctr"/>
                </a:tc>
                <a:tc>
                  <a:txBody>
                    <a:bodyPr/>
                    <a:lstStyle/>
                    <a:p>
                      <a:r>
                        <a:rPr lang="en-US" sz="1800" dirty="0" smtClean="0"/>
                        <a:t>What has grown and bloomed</a:t>
                      </a:r>
                      <a:r>
                        <a:rPr lang="en-US" sz="1800" baseline="0" dirty="0" smtClean="0"/>
                        <a:t> that can be honored and enjoyed</a:t>
                      </a:r>
                      <a:endParaRPr lang="en-US" sz="1800" dirty="0"/>
                    </a:p>
                  </a:txBody>
                  <a:tcPr anchor="ctr"/>
                </a:tc>
              </a:tr>
              <a:tr h="370840">
                <a:tc>
                  <a:txBody>
                    <a:bodyPr/>
                    <a:lstStyle/>
                    <a:p>
                      <a:endParaRPr lang="en-US" sz="1400" dirty="0" smtClean="0"/>
                    </a:p>
                    <a:p>
                      <a:r>
                        <a:rPr lang="en-US" sz="1400" dirty="0" smtClean="0"/>
                        <a:t>COMPOST</a:t>
                      </a:r>
                    </a:p>
                    <a:p>
                      <a:endParaRPr lang="en-US" sz="1400" dirty="0"/>
                    </a:p>
                  </a:txBody>
                  <a:tcPr anchor="ctr"/>
                </a:tc>
                <a:tc>
                  <a:txBody>
                    <a:bodyPr/>
                    <a:lstStyle/>
                    <a:p>
                      <a:r>
                        <a:rPr lang="en-US" sz="1800" dirty="0" smtClean="0"/>
                        <a:t>What is no</a:t>
                      </a:r>
                      <a:r>
                        <a:rPr lang="en-US" sz="1800" baseline="0" dirty="0" smtClean="0"/>
                        <a:t> longer useful in its current form but still contained valuable nutrients and can be transformed</a:t>
                      </a:r>
                      <a:endParaRPr lang="en-US" sz="1800" dirty="0"/>
                    </a:p>
                  </a:txBody>
                  <a:tcPr anchor="ctr"/>
                </a:tc>
              </a:tr>
              <a:tr h="370840">
                <a:tc>
                  <a:txBody>
                    <a:bodyPr/>
                    <a:lstStyle/>
                    <a:p>
                      <a:endParaRPr lang="en-US" sz="1400" dirty="0" smtClean="0"/>
                    </a:p>
                    <a:p>
                      <a:r>
                        <a:rPr lang="en-US" sz="1400" dirty="0" smtClean="0"/>
                        <a:t>SEED</a:t>
                      </a:r>
                    </a:p>
                    <a:p>
                      <a:endParaRPr lang="en-US" sz="1400" dirty="0"/>
                    </a:p>
                  </a:txBody>
                  <a:tcPr anchor="ctr"/>
                </a:tc>
                <a:tc>
                  <a:txBody>
                    <a:bodyPr/>
                    <a:lstStyle/>
                    <a:p>
                      <a:r>
                        <a:rPr lang="en-US" sz="1800" dirty="0" smtClean="0"/>
                        <a:t>What is not yet present that needs to be planted</a:t>
                      </a:r>
                      <a:endParaRPr lang="en-US" sz="1800" dirty="0"/>
                    </a:p>
                  </a:txBody>
                  <a:tcPr anchor="ctr"/>
                </a:tc>
              </a:tr>
              <a:tr h="370840">
                <a:tc>
                  <a:txBody>
                    <a:bodyPr/>
                    <a:lstStyle/>
                    <a:p>
                      <a:endParaRPr lang="en-US" sz="1400" dirty="0" smtClean="0"/>
                    </a:p>
                    <a:p>
                      <a:r>
                        <a:rPr lang="en-US" sz="1400" dirty="0" smtClean="0"/>
                        <a:t>WATER</a:t>
                      </a:r>
                    </a:p>
                    <a:p>
                      <a:endParaRPr lang="en-US" sz="1400" dirty="0" smtClean="0"/>
                    </a:p>
                  </a:txBody>
                  <a:tcPr anchor="ctr"/>
                </a:tc>
                <a:tc>
                  <a:txBody>
                    <a:bodyPr/>
                    <a:lstStyle/>
                    <a:p>
                      <a:r>
                        <a:rPr lang="en-US" sz="1800" dirty="0" smtClean="0"/>
                        <a:t>What is</a:t>
                      </a:r>
                      <a:r>
                        <a:rPr lang="en-US" sz="1800" baseline="0" dirty="0" smtClean="0"/>
                        <a:t> in early stages of germination or needs to be tended to and nourished</a:t>
                      </a:r>
                      <a:endParaRPr lang="en-US" sz="1800" dirty="0"/>
                    </a:p>
                  </a:txBody>
                  <a:tcPr anchor="ctr"/>
                </a:tc>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687" y="1128465"/>
            <a:ext cx="742949" cy="6191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814043" y="1838743"/>
            <a:ext cx="682236" cy="68223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3707" r="9450"/>
          <a:stretch/>
        </p:blipFill>
        <p:spPr>
          <a:xfrm>
            <a:off x="1798362" y="2600101"/>
            <a:ext cx="728274" cy="632604"/>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30089" b="12522"/>
          <a:stretch/>
        </p:blipFill>
        <p:spPr>
          <a:xfrm>
            <a:off x="1798362" y="3317706"/>
            <a:ext cx="769428" cy="640684"/>
          </a:xfrm>
          <a:prstGeom prst="rect">
            <a:avLst/>
          </a:prstGeom>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b="19976"/>
          <a:stretch/>
        </p:blipFill>
        <p:spPr>
          <a:xfrm>
            <a:off x="1814043" y="4085218"/>
            <a:ext cx="728572" cy="583035"/>
          </a:xfrm>
          <a:prstGeom prst="rect">
            <a:avLst/>
          </a:prstGeom>
        </p:spPr>
      </p:pic>
    </p:spTree>
    <p:extLst>
      <p:ext uri="{BB962C8B-B14F-4D97-AF65-F5344CB8AC3E}">
        <p14:creationId xmlns:p14="http://schemas.microsoft.com/office/powerpoint/2010/main" val="237781826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636" r="1180" b="3231"/>
          <a:stretch/>
        </p:blipFill>
        <p:spPr>
          <a:xfrm>
            <a:off x="2538664" y="-36095"/>
            <a:ext cx="4030578" cy="5173579"/>
          </a:xfrm>
        </p:spPr>
      </p:pic>
    </p:spTree>
    <p:extLst>
      <p:ext uri="{BB962C8B-B14F-4D97-AF65-F5344CB8AC3E}">
        <p14:creationId xmlns:p14="http://schemas.microsoft.com/office/powerpoint/2010/main" val="345573964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00000"/>
                </a:solidFill>
              </a:rPr>
              <a:t>HOW CHANGE HAPPENS</a:t>
            </a:r>
            <a:endParaRPr lang="en-US" dirty="0">
              <a:solidFill>
                <a:srgbClr val="C00000"/>
              </a:solidFill>
            </a:endParaRPr>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6307" y="722883"/>
            <a:ext cx="2485067" cy="3987339"/>
          </a:xfr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5675" y="722883"/>
            <a:ext cx="2687437" cy="3987339"/>
          </a:xfrm>
          <a:prstGeom prst="rect">
            <a:avLst/>
          </a:prstGeom>
        </p:spPr>
      </p:pic>
    </p:spTree>
    <p:extLst>
      <p:ext uri="{BB962C8B-B14F-4D97-AF65-F5344CB8AC3E}">
        <p14:creationId xmlns:p14="http://schemas.microsoft.com/office/powerpoint/2010/main" val="421924517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97327" y="0"/>
            <a:ext cx="7819356" cy="5168106"/>
          </a:xfrm>
        </p:spPr>
      </p:pic>
      <p:sp>
        <p:nvSpPr>
          <p:cNvPr id="4" name="Title 3"/>
          <p:cNvSpPr>
            <a:spLocks noGrp="1"/>
          </p:cNvSpPr>
          <p:nvPr>
            <p:ph type="title"/>
          </p:nvPr>
        </p:nvSpPr>
        <p:spPr>
          <a:xfrm>
            <a:off x="808038" y="62851"/>
            <a:ext cx="8132763" cy="432259"/>
          </a:xfrm>
        </p:spPr>
        <p:txBody>
          <a:bodyPr/>
          <a:lstStyle/>
          <a:p>
            <a:r>
              <a:rPr lang="en-US" dirty="0" smtClean="0">
                <a:solidFill>
                  <a:schemeClr val="bg1"/>
                </a:solidFill>
              </a:rPr>
              <a:t>PRINCIPLE ONE: Change is Constant</a:t>
            </a:r>
            <a:endParaRPr lang="en-US" dirty="0">
              <a:solidFill>
                <a:schemeClr val="bg1"/>
              </a:solidFill>
            </a:endParaRPr>
          </a:p>
        </p:txBody>
      </p:sp>
      <p:sp>
        <p:nvSpPr>
          <p:cNvPr id="9" name="TextBox 8"/>
          <p:cNvSpPr txBox="1"/>
          <p:nvPr/>
        </p:nvSpPr>
        <p:spPr>
          <a:xfrm>
            <a:off x="4146698" y="2403299"/>
            <a:ext cx="1755433" cy="777240"/>
          </a:xfrm>
          <a:prstGeom prst="rect">
            <a:avLst/>
          </a:prstGeom>
          <a:solidFill>
            <a:schemeClr val="accent5">
              <a:lumMod val="20000"/>
              <a:lumOff val="80000"/>
            </a:schemeClr>
          </a:solidFill>
          <a:ln>
            <a:noFill/>
          </a:ln>
        </p:spPr>
        <p:txBody>
          <a:bodyPr wrap="none" lIns="0" tIns="0" rIns="0" bIns="0" rtlCol="0">
            <a:noAutofit/>
          </a:bodyPr>
          <a:lstStyle/>
          <a:p>
            <a:pPr algn="ctr"/>
            <a:r>
              <a:rPr lang="en-US" sz="2400" dirty="0" smtClean="0">
                <a:latin typeface="+mn-lt"/>
              </a:rPr>
              <a:t>More cyclical </a:t>
            </a:r>
            <a:br>
              <a:rPr lang="en-US" sz="2400" dirty="0" smtClean="0">
                <a:latin typeface="+mn-lt"/>
              </a:rPr>
            </a:br>
            <a:r>
              <a:rPr lang="en-US" sz="2400" dirty="0" smtClean="0">
                <a:latin typeface="+mn-lt"/>
              </a:rPr>
              <a:t>than linear</a:t>
            </a:r>
          </a:p>
          <a:p>
            <a:pPr algn="ctr"/>
            <a:endParaRPr lang="en-US" sz="2400" dirty="0" err="1" smtClean="0">
              <a:latin typeface="+mn-lt"/>
            </a:endParaRPr>
          </a:p>
        </p:txBody>
      </p:sp>
      <p:sp>
        <p:nvSpPr>
          <p:cNvPr id="10" name="TextBox 9"/>
          <p:cNvSpPr txBox="1"/>
          <p:nvPr/>
        </p:nvSpPr>
        <p:spPr>
          <a:xfrm>
            <a:off x="1226288" y="3636672"/>
            <a:ext cx="2282456" cy="1137347"/>
          </a:xfrm>
          <a:prstGeom prst="rect">
            <a:avLst/>
          </a:prstGeom>
          <a:solidFill>
            <a:schemeClr val="accent5">
              <a:lumMod val="20000"/>
              <a:lumOff val="80000"/>
            </a:schemeClr>
          </a:solidFill>
          <a:ln>
            <a:noFill/>
          </a:ln>
        </p:spPr>
        <p:txBody>
          <a:bodyPr wrap="none" lIns="0" tIns="0" rIns="0" bIns="0" rtlCol="0">
            <a:noAutofit/>
          </a:bodyPr>
          <a:lstStyle/>
          <a:p>
            <a:pPr algn="ctr"/>
            <a:r>
              <a:rPr lang="en-US" sz="2400" dirty="0" smtClean="0">
                <a:latin typeface="+mn-lt"/>
              </a:rPr>
              <a:t>People don’t </a:t>
            </a:r>
          </a:p>
          <a:p>
            <a:pPr algn="ctr"/>
            <a:r>
              <a:rPr lang="en-US" sz="2400" dirty="0" smtClean="0">
                <a:latin typeface="+mn-lt"/>
              </a:rPr>
              <a:t>“manage” change</a:t>
            </a:r>
          </a:p>
          <a:p>
            <a:pPr algn="ctr"/>
            <a:r>
              <a:rPr lang="en-US" sz="2400" dirty="0" smtClean="0">
                <a:latin typeface="+mn-lt"/>
              </a:rPr>
              <a:t>we shape it</a:t>
            </a:r>
          </a:p>
          <a:p>
            <a:pPr algn="ctr"/>
            <a:endParaRPr lang="en-US" sz="2400" dirty="0" err="1" smtClean="0">
              <a:latin typeface="+mn-lt"/>
            </a:endParaRPr>
          </a:p>
        </p:txBody>
      </p:sp>
    </p:spTree>
    <p:extLst>
      <p:ext uri="{BB962C8B-B14F-4D97-AF65-F5344CB8AC3E}">
        <p14:creationId xmlns:p14="http://schemas.microsoft.com/office/powerpoint/2010/main" val="331750067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97327" y="0"/>
            <a:ext cx="7819356" cy="5168106"/>
          </a:xfrm>
        </p:spPr>
      </p:pic>
      <p:sp>
        <p:nvSpPr>
          <p:cNvPr id="4" name="Title 3"/>
          <p:cNvSpPr>
            <a:spLocks noGrp="1"/>
          </p:cNvSpPr>
          <p:nvPr>
            <p:ph type="title"/>
          </p:nvPr>
        </p:nvSpPr>
        <p:spPr>
          <a:xfrm>
            <a:off x="808038" y="62851"/>
            <a:ext cx="8132763" cy="432259"/>
          </a:xfrm>
        </p:spPr>
        <p:txBody>
          <a:bodyPr/>
          <a:lstStyle/>
          <a:p>
            <a:r>
              <a:rPr lang="en-US" dirty="0" smtClean="0">
                <a:solidFill>
                  <a:schemeClr val="bg1"/>
                </a:solidFill>
              </a:rPr>
              <a:t>PRINCIPLE ONE: Change is Constant</a:t>
            </a:r>
            <a:endParaRPr lang="en-US" dirty="0">
              <a:solidFill>
                <a:schemeClr val="bg1"/>
              </a:solidFill>
            </a:endParaRPr>
          </a:p>
        </p:txBody>
      </p:sp>
      <p:sp>
        <p:nvSpPr>
          <p:cNvPr id="9" name="TextBox 8"/>
          <p:cNvSpPr txBox="1"/>
          <p:nvPr/>
        </p:nvSpPr>
        <p:spPr>
          <a:xfrm>
            <a:off x="885609" y="1733106"/>
            <a:ext cx="7442791" cy="1180215"/>
          </a:xfrm>
          <a:prstGeom prst="rect">
            <a:avLst/>
          </a:prstGeom>
          <a:solidFill>
            <a:schemeClr val="accent5">
              <a:lumMod val="20000"/>
              <a:lumOff val="80000"/>
            </a:schemeClr>
          </a:solidFill>
          <a:ln>
            <a:noFill/>
          </a:ln>
        </p:spPr>
        <p:txBody>
          <a:bodyPr wrap="none" lIns="0" tIns="0" rIns="0" bIns="0" rtlCol="0">
            <a:noAutofit/>
          </a:bodyPr>
          <a:lstStyle/>
          <a:p>
            <a:pPr algn="ctr"/>
            <a:r>
              <a:rPr lang="en-US" sz="2400" dirty="0" smtClean="0">
                <a:latin typeface="+mn-lt"/>
              </a:rPr>
              <a:t>What cycles of change have we seen in our organization? </a:t>
            </a:r>
          </a:p>
          <a:p>
            <a:pPr algn="ctr"/>
            <a:r>
              <a:rPr lang="en-US" sz="2400" dirty="0" smtClean="0">
                <a:latin typeface="+mn-lt"/>
              </a:rPr>
              <a:t>What patterns do we notice? </a:t>
            </a:r>
          </a:p>
          <a:p>
            <a:pPr algn="ctr"/>
            <a:r>
              <a:rPr lang="en-US" sz="2400" dirty="0" smtClean="0">
                <a:latin typeface="+mn-lt"/>
              </a:rPr>
              <a:t>What conditions are present in various stages of the cycle?</a:t>
            </a:r>
          </a:p>
          <a:p>
            <a:pPr algn="ctr"/>
            <a:endParaRPr lang="en-US" sz="2400" dirty="0" smtClean="0">
              <a:latin typeface="+mn-lt"/>
            </a:endParaRPr>
          </a:p>
          <a:p>
            <a:pPr algn="ctr"/>
            <a:endParaRPr lang="en-US" sz="2400" dirty="0" err="1" smtClean="0">
              <a:latin typeface="+mn-lt"/>
            </a:endParaRPr>
          </a:p>
        </p:txBody>
      </p:sp>
    </p:spTree>
    <p:extLst>
      <p:ext uri="{BB962C8B-B14F-4D97-AF65-F5344CB8AC3E}">
        <p14:creationId xmlns:p14="http://schemas.microsoft.com/office/powerpoint/2010/main" val="35521393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75011" y="-1"/>
            <a:ext cx="8317778" cy="5143501"/>
          </a:xfrm>
        </p:spPr>
      </p:pic>
      <p:sp>
        <p:nvSpPr>
          <p:cNvPr id="4" name="Title 3"/>
          <p:cNvSpPr>
            <a:spLocks noGrp="1"/>
          </p:cNvSpPr>
          <p:nvPr>
            <p:ph type="title"/>
          </p:nvPr>
        </p:nvSpPr>
        <p:spPr>
          <a:xfrm>
            <a:off x="705657" y="43120"/>
            <a:ext cx="8132763" cy="432259"/>
          </a:xfrm>
        </p:spPr>
        <p:txBody>
          <a:bodyPr/>
          <a:lstStyle/>
          <a:p>
            <a:r>
              <a:rPr lang="en-US" dirty="0" smtClean="0">
                <a:solidFill>
                  <a:schemeClr val="accent5">
                    <a:lumMod val="75000"/>
                  </a:schemeClr>
                </a:solidFill>
              </a:rPr>
              <a:t>PRINCIPLE TWO: Intentional Adaptation</a:t>
            </a:r>
            <a:endParaRPr lang="en-US" dirty="0">
              <a:solidFill>
                <a:schemeClr val="accent5">
                  <a:lumMod val="75000"/>
                </a:schemeClr>
              </a:solidFill>
            </a:endParaRPr>
          </a:p>
        </p:txBody>
      </p:sp>
      <p:sp>
        <p:nvSpPr>
          <p:cNvPr id="9" name="TextBox 8"/>
          <p:cNvSpPr txBox="1"/>
          <p:nvPr/>
        </p:nvSpPr>
        <p:spPr>
          <a:xfrm>
            <a:off x="4805917" y="2711301"/>
            <a:ext cx="2393387" cy="788213"/>
          </a:xfrm>
          <a:prstGeom prst="rect">
            <a:avLst/>
          </a:prstGeom>
          <a:solidFill>
            <a:schemeClr val="accent5">
              <a:lumMod val="20000"/>
              <a:lumOff val="80000"/>
            </a:schemeClr>
          </a:solidFill>
          <a:ln>
            <a:noFill/>
          </a:ln>
        </p:spPr>
        <p:txBody>
          <a:bodyPr wrap="none" lIns="0" tIns="0" rIns="0" bIns="0" rtlCol="0">
            <a:noAutofit/>
          </a:bodyPr>
          <a:lstStyle/>
          <a:p>
            <a:pPr algn="ctr"/>
            <a:r>
              <a:rPr lang="en-US" sz="2400" dirty="0" smtClean="0">
                <a:latin typeface="+mn-lt"/>
              </a:rPr>
              <a:t>What you pay </a:t>
            </a:r>
            <a:br>
              <a:rPr lang="en-US" sz="2400" dirty="0" smtClean="0">
                <a:latin typeface="+mn-lt"/>
              </a:rPr>
            </a:br>
            <a:r>
              <a:rPr lang="en-US" sz="2400" dirty="0" smtClean="0">
                <a:latin typeface="+mn-lt"/>
              </a:rPr>
              <a:t>attention to grows</a:t>
            </a:r>
          </a:p>
          <a:p>
            <a:pPr algn="ctr"/>
            <a:endParaRPr lang="en-US" sz="2400" dirty="0" err="1" smtClean="0">
              <a:latin typeface="+mn-lt"/>
            </a:endParaRPr>
          </a:p>
        </p:txBody>
      </p:sp>
      <p:sp>
        <p:nvSpPr>
          <p:cNvPr id="10" name="TextBox 9"/>
          <p:cNvSpPr txBox="1"/>
          <p:nvPr/>
        </p:nvSpPr>
        <p:spPr>
          <a:xfrm>
            <a:off x="1736652" y="1892931"/>
            <a:ext cx="1633870" cy="818370"/>
          </a:xfrm>
          <a:prstGeom prst="rect">
            <a:avLst/>
          </a:prstGeom>
          <a:solidFill>
            <a:schemeClr val="accent5">
              <a:lumMod val="20000"/>
              <a:lumOff val="80000"/>
            </a:schemeClr>
          </a:solidFill>
          <a:ln>
            <a:noFill/>
          </a:ln>
        </p:spPr>
        <p:txBody>
          <a:bodyPr wrap="none" lIns="0" tIns="0" rIns="0" bIns="0" rtlCol="0">
            <a:noAutofit/>
          </a:bodyPr>
          <a:lstStyle/>
          <a:p>
            <a:pPr algn="ctr"/>
            <a:r>
              <a:rPr lang="en-US" sz="2400" dirty="0" smtClean="0">
                <a:latin typeface="+mn-lt"/>
              </a:rPr>
              <a:t>Move with </a:t>
            </a:r>
            <a:br>
              <a:rPr lang="en-US" sz="2400" dirty="0" smtClean="0">
                <a:latin typeface="+mn-lt"/>
              </a:rPr>
            </a:br>
            <a:r>
              <a:rPr lang="en-US" sz="2400" dirty="0" smtClean="0">
                <a:latin typeface="+mn-lt"/>
              </a:rPr>
              <a:t>intention</a:t>
            </a:r>
          </a:p>
          <a:p>
            <a:pPr algn="ctr"/>
            <a:endParaRPr lang="en-US" sz="2400" dirty="0" err="1" smtClean="0">
              <a:latin typeface="+mn-lt"/>
            </a:endParaRPr>
          </a:p>
        </p:txBody>
      </p:sp>
    </p:spTree>
    <p:extLst>
      <p:ext uri="{BB962C8B-B14F-4D97-AF65-F5344CB8AC3E}">
        <p14:creationId xmlns:p14="http://schemas.microsoft.com/office/powerpoint/2010/main" val="218331121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75011" y="-1"/>
            <a:ext cx="8317778" cy="5143501"/>
          </a:xfrm>
        </p:spPr>
      </p:pic>
      <p:sp>
        <p:nvSpPr>
          <p:cNvPr id="4" name="Title 3"/>
          <p:cNvSpPr>
            <a:spLocks noGrp="1"/>
          </p:cNvSpPr>
          <p:nvPr>
            <p:ph type="title"/>
          </p:nvPr>
        </p:nvSpPr>
        <p:spPr>
          <a:xfrm>
            <a:off x="705657" y="43120"/>
            <a:ext cx="8132763" cy="432259"/>
          </a:xfrm>
        </p:spPr>
        <p:txBody>
          <a:bodyPr/>
          <a:lstStyle/>
          <a:p>
            <a:r>
              <a:rPr lang="en-US" dirty="0" smtClean="0">
                <a:solidFill>
                  <a:schemeClr val="accent5">
                    <a:lumMod val="75000"/>
                  </a:schemeClr>
                </a:solidFill>
              </a:rPr>
              <a:t>PRINCIPLE TWO: Intentional Adaptation</a:t>
            </a:r>
            <a:endParaRPr lang="en-US" dirty="0">
              <a:solidFill>
                <a:schemeClr val="accent5">
                  <a:lumMod val="75000"/>
                </a:schemeClr>
              </a:solidFill>
            </a:endParaRPr>
          </a:p>
        </p:txBody>
      </p:sp>
      <p:sp>
        <p:nvSpPr>
          <p:cNvPr id="6" name="TextBox 5"/>
          <p:cNvSpPr txBox="1"/>
          <p:nvPr/>
        </p:nvSpPr>
        <p:spPr>
          <a:xfrm>
            <a:off x="885609" y="1712182"/>
            <a:ext cx="7442791" cy="871871"/>
          </a:xfrm>
          <a:prstGeom prst="rect">
            <a:avLst/>
          </a:prstGeom>
          <a:solidFill>
            <a:schemeClr val="accent5">
              <a:lumMod val="20000"/>
              <a:lumOff val="80000"/>
            </a:schemeClr>
          </a:solidFill>
          <a:ln>
            <a:noFill/>
          </a:ln>
        </p:spPr>
        <p:txBody>
          <a:bodyPr wrap="none" lIns="0" tIns="0" rIns="0" bIns="0" rtlCol="0">
            <a:noAutofit/>
          </a:bodyPr>
          <a:lstStyle/>
          <a:p>
            <a:pPr algn="ctr"/>
            <a:r>
              <a:rPr lang="en-US" sz="2400" dirty="0" smtClean="0">
                <a:latin typeface="+mn-lt"/>
              </a:rPr>
              <a:t>How are we cultivating what’s needed in this moment?</a:t>
            </a:r>
          </a:p>
          <a:p>
            <a:pPr algn="ctr"/>
            <a:r>
              <a:rPr lang="en-US" sz="2400" dirty="0" smtClean="0">
                <a:latin typeface="+mn-lt"/>
              </a:rPr>
              <a:t>What choices are we making about our attention?</a:t>
            </a:r>
          </a:p>
          <a:p>
            <a:pPr algn="ctr"/>
            <a:endParaRPr lang="en-US" sz="2400" dirty="0" smtClean="0">
              <a:latin typeface="+mn-lt"/>
            </a:endParaRPr>
          </a:p>
          <a:p>
            <a:pPr algn="ctr"/>
            <a:endParaRPr lang="en-US" sz="2400" dirty="0" err="1" smtClean="0">
              <a:latin typeface="+mn-lt"/>
            </a:endParaRPr>
          </a:p>
        </p:txBody>
      </p:sp>
    </p:spTree>
    <p:extLst>
      <p:ext uri="{BB962C8B-B14F-4D97-AF65-F5344CB8AC3E}">
        <p14:creationId xmlns:p14="http://schemas.microsoft.com/office/powerpoint/2010/main" val="62489742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8670" y="-3715"/>
            <a:ext cx="8139477" cy="5426318"/>
          </a:xfrm>
        </p:spPr>
      </p:pic>
      <p:sp>
        <p:nvSpPr>
          <p:cNvPr id="4" name="Title 3"/>
          <p:cNvSpPr>
            <a:spLocks noGrp="1"/>
          </p:cNvSpPr>
          <p:nvPr>
            <p:ph type="title"/>
          </p:nvPr>
        </p:nvSpPr>
        <p:spPr>
          <a:xfrm>
            <a:off x="818671" y="166408"/>
            <a:ext cx="8132763" cy="432259"/>
          </a:xfrm>
        </p:spPr>
        <p:txBody>
          <a:bodyPr/>
          <a:lstStyle/>
          <a:p>
            <a:r>
              <a:rPr lang="en-US" dirty="0" smtClean="0">
                <a:solidFill>
                  <a:schemeClr val="bg1"/>
                </a:solidFill>
              </a:rPr>
              <a:t>PRINCIPLE THREE: Small is good, small is all</a:t>
            </a:r>
            <a:endParaRPr lang="en-US" dirty="0">
              <a:solidFill>
                <a:schemeClr val="bg1"/>
              </a:solidFill>
            </a:endParaRPr>
          </a:p>
        </p:txBody>
      </p:sp>
      <p:sp>
        <p:nvSpPr>
          <p:cNvPr id="9" name="TextBox 8"/>
          <p:cNvSpPr txBox="1"/>
          <p:nvPr/>
        </p:nvSpPr>
        <p:spPr>
          <a:xfrm>
            <a:off x="1297171" y="3604437"/>
            <a:ext cx="2981760" cy="759976"/>
          </a:xfrm>
          <a:prstGeom prst="rect">
            <a:avLst/>
          </a:prstGeom>
          <a:solidFill>
            <a:schemeClr val="accent5">
              <a:lumMod val="20000"/>
              <a:lumOff val="80000"/>
            </a:schemeClr>
          </a:solidFill>
          <a:ln>
            <a:noFill/>
          </a:ln>
        </p:spPr>
        <p:txBody>
          <a:bodyPr wrap="none" lIns="0" tIns="0" rIns="0" bIns="0" rtlCol="0">
            <a:noAutofit/>
          </a:bodyPr>
          <a:lstStyle/>
          <a:p>
            <a:pPr algn="ctr"/>
            <a:r>
              <a:rPr lang="en-US" sz="2400" dirty="0" smtClean="0">
                <a:latin typeface="+mn-lt"/>
              </a:rPr>
              <a:t>Critical connections</a:t>
            </a:r>
          </a:p>
          <a:p>
            <a:pPr algn="ctr"/>
            <a:r>
              <a:rPr lang="en-US" sz="2400" dirty="0">
                <a:latin typeface="+mn-lt"/>
              </a:rPr>
              <a:t>o</a:t>
            </a:r>
            <a:r>
              <a:rPr lang="en-US" sz="2400" dirty="0" smtClean="0">
                <a:latin typeface="+mn-lt"/>
              </a:rPr>
              <a:t>ver critical mass</a:t>
            </a:r>
          </a:p>
          <a:p>
            <a:pPr algn="ctr"/>
            <a:endParaRPr lang="en-US" sz="2400" dirty="0" err="1" smtClean="0">
              <a:latin typeface="+mn-lt"/>
            </a:endParaRPr>
          </a:p>
        </p:txBody>
      </p:sp>
      <p:sp>
        <p:nvSpPr>
          <p:cNvPr id="10" name="TextBox 9"/>
          <p:cNvSpPr txBox="1"/>
          <p:nvPr/>
        </p:nvSpPr>
        <p:spPr>
          <a:xfrm>
            <a:off x="3693042" y="946632"/>
            <a:ext cx="3962399" cy="1116084"/>
          </a:xfrm>
          <a:prstGeom prst="rect">
            <a:avLst/>
          </a:prstGeom>
          <a:solidFill>
            <a:schemeClr val="accent5">
              <a:lumMod val="20000"/>
              <a:lumOff val="80000"/>
            </a:schemeClr>
          </a:solidFill>
          <a:ln>
            <a:noFill/>
          </a:ln>
        </p:spPr>
        <p:txBody>
          <a:bodyPr wrap="none" lIns="0" tIns="0" rIns="0" bIns="0" rtlCol="0">
            <a:noAutofit/>
          </a:bodyPr>
          <a:lstStyle/>
          <a:p>
            <a:pPr algn="ctr"/>
            <a:r>
              <a:rPr lang="en-US" sz="2400" dirty="0" smtClean="0">
                <a:latin typeface="+mn-lt"/>
              </a:rPr>
              <a:t>Fractals: what we practice </a:t>
            </a:r>
            <a:br>
              <a:rPr lang="en-US" sz="2400" dirty="0" smtClean="0">
                <a:latin typeface="+mn-lt"/>
              </a:rPr>
            </a:br>
            <a:r>
              <a:rPr lang="en-US" sz="2400" dirty="0" smtClean="0">
                <a:latin typeface="+mn-lt"/>
              </a:rPr>
              <a:t>at the smallest scale </a:t>
            </a:r>
          </a:p>
          <a:p>
            <a:pPr algn="ctr"/>
            <a:r>
              <a:rPr lang="en-US" sz="2400" dirty="0" smtClean="0">
                <a:latin typeface="+mn-lt"/>
              </a:rPr>
              <a:t>set the patterns for the whole</a:t>
            </a:r>
          </a:p>
          <a:p>
            <a:pPr algn="ctr"/>
            <a:endParaRPr lang="en-US" sz="2400" dirty="0" err="1" smtClean="0">
              <a:latin typeface="+mn-lt"/>
            </a:endParaRPr>
          </a:p>
        </p:txBody>
      </p:sp>
    </p:spTree>
    <p:extLst>
      <p:ext uri="{BB962C8B-B14F-4D97-AF65-F5344CB8AC3E}">
        <p14:creationId xmlns:p14="http://schemas.microsoft.com/office/powerpoint/2010/main" val="281435726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8670" y="-3715"/>
            <a:ext cx="8139477" cy="5426318"/>
          </a:xfrm>
        </p:spPr>
      </p:pic>
      <p:sp>
        <p:nvSpPr>
          <p:cNvPr id="4" name="Title 3"/>
          <p:cNvSpPr>
            <a:spLocks noGrp="1"/>
          </p:cNvSpPr>
          <p:nvPr>
            <p:ph type="title"/>
          </p:nvPr>
        </p:nvSpPr>
        <p:spPr>
          <a:xfrm>
            <a:off x="818671" y="166408"/>
            <a:ext cx="8132763" cy="432259"/>
          </a:xfrm>
        </p:spPr>
        <p:txBody>
          <a:bodyPr/>
          <a:lstStyle/>
          <a:p>
            <a:r>
              <a:rPr lang="en-US" dirty="0" smtClean="0">
                <a:solidFill>
                  <a:schemeClr val="bg1"/>
                </a:solidFill>
              </a:rPr>
              <a:t>PRINCIPLE THREE: Small is good, small is all</a:t>
            </a:r>
            <a:endParaRPr lang="en-US" dirty="0">
              <a:solidFill>
                <a:schemeClr val="bg1"/>
              </a:solidFill>
            </a:endParaRPr>
          </a:p>
        </p:txBody>
      </p:sp>
      <p:sp>
        <p:nvSpPr>
          <p:cNvPr id="6" name="TextBox 5"/>
          <p:cNvSpPr txBox="1"/>
          <p:nvPr/>
        </p:nvSpPr>
        <p:spPr>
          <a:xfrm>
            <a:off x="2451114" y="930155"/>
            <a:ext cx="4867876" cy="3025396"/>
          </a:xfrm>
          <a:prstGeom prst="rect">
            <a:avLst/>
          </a:prstGeom>
          <a:solidFill>
            <a:schemeClr val="accent5">
              <a:lumMod val="20000"/>
              <a:lumOff val="80000"/>
            </a:schemeClr>
          </a:solidFill>
          <a:ln>
            <a:noFill/>
          </a:ln>
        </p:spPr>
        <p:txBody>
          <a:bodyPr wrap="none" lIns="0" tIns="0" rIns="0" bIns="0" rtlCol="0">
            <a:noAutofit/>
          </a:bodyPr>
          <a:lstStyle/>
          <a:p>
            <a:pPr algn="ctr"/>
            <a:r>
              <a:rPr lang="en-US" sz="2400" dirty="0" smtClean="0">
                <a:latin typeface="+mn-lt"/>
              </a:rPr>
              <a:t>When does my personal way of being </a:t>
            </a:r>
          </a:p>
          <a:p>
            <a:pPr algn="ctr"/>
            <a:r>
              <a:rPr lang="en-US" sz="2400" dirty="0" smtClean="0">
                <a:latin typeface="+mn-lt"/>
              </a:rPr>
              <a:t>– both </a:t>
            </a:r>
            <a:r>
              <a:rPr lang="en-US" sz="2400" i="1" dirty="0" smtClean="0">
                <a:latin typeface="+mn-lt"/>
              </a:rPr>
              <a:t>what</a:t>
            </a:r>
            <a:r>
              <a:rPr lang="en-US" sz="2400" dirty="0" smtClean="0">
                <a:latin typeface="+mn-lt"/>
              </a:rPr>
              <a:t> I do and </a:t>
            </a:r>
            <a:r>
              <a:rPr lang="en-US" sz="2400" i="1" dirty="0" smtClean="0">
                <a:latin typeface="+mn-lt"/>
              </a:rPr>
              <a:t>how</a:t>
            </a:r>
            <a:r>
              <a:rPr lang="en-US" sz="2400" dirty="0" smtClean="0">
                <a:latin typeface="+mn-lt"/>
              </a:rPr>
              <a:t> I do it – </a:t>
            </a:r>
          </a:p>
          <a:p>
            <a:pPr algn="ctr"/>
            <a:r>
              <a:rPr lang="en-US" sz="2400" dirty="0" smtClean="0">
                <a:latin typeface="+mn-lt"/>
              </a:rPr>
              <a:t>reflect the world I want to live in?</a:t>
            </a:r>
          </a:p>
          <a:p>
            <a:pPr algn="ctr"/>
            <a:endParaRPr lang="en-US" sz="2400" dirty="0" smtClean="0">
              <a:latin typeface="+mn-lt"/>
            </a:endParaRPr>
          </a:p>
          <a:p>
            <a:pPr algn="ctr"/>
            <a:r>
              <a:rPr lang="en-US" sz="2400" dirty="0" smtClean="0">
                <a:latin typeface="+mn-lt"/>
              </a:rPr>
              <a:t>Which teams most embody </a:t>
            </a:r>
            <a:br>
              <a:rPr lang="en-US" sz="2400" dirty="0" smtClean="0">
                <a:latin typeface="+mn-lt"/>
              </a:rPr>
            </a:br>
            <a:r>
              <a:rPr lang="en-US" sz="2400" dirty="0" smtClean="0">
                <a:latin typeface="+mn-lt"/>
              </a:rPr>
              <a:t>our vision and values? </a:t>
            </a:r>
          </a:p>
          <a:p>
            <a:pPr algn="ctr"/>
            <a:r>
              <a:rPr lang="en-US" sz="2400" dirty="0" smtClean="0">
                <a:latin typeface="+mn-lt"/>
              </a:rPr>
              <a:t>What conditions have </a:t>
            </a:r>
            <a:br>
              <a:rPr lang="en-US" sz="2400" dirty="0" smtClean="0">
                <a:latin typeface="+mn-lt"/>
              </a:rPr>
            </a:br>
            <a:r>
              <a:rPr lang="en-US" sz="2400" dirty="0" smtClean="0">
                <a:latin typeface="+mn-lt"/>
              </a:rPr>
              <a:t>allowed those teams to thrive?</a:t>
            </a:r>
          </a:p>
          <a:p>
            <a:pPr algn="ctr"/>
            <a:endParaRPr lang="en-US" sz="2400" dirty="0" smtClean="0">
              <a:latin typeface="+mn-lt"/>
            </a:endParaRPr>
          </a:p>
          <a:p>
            <a:pPr algn="ctr"/>
            <a:endParaRPr lang="en-US" sz="2400" dirty="0" err="1" smtClean="0">
              <a:latin typeface="+mn-lt"/>
            </a:endParaRPr>
          </a:p>
        </p:txBody>
      </p:sp>
    </p:spTree>
    <p:extLst>
      <p:ext uri="{BB962C8B-B14F-4D97-AF65-F5344CB8AC3E}">
        <p14:creationId xmlns:p14="http://schemas.microsoft.com/office/powerpoint/2010/main" val="192593864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00000"/>
                </a:solidFill>
              </a:rPr>
              <a:t>REINVENTING ORGS: Amber (conformist) Worldview </a:t>
            </a:r>
            <a:endParaRPr lang="en-US" dirty="0">
              <a:solidFill>
                <a:srgbClr val="C00000"/>
              </a:solidFill>
            </a:endParaRPr>
          </a:p>
        </p:txBody>
      </p:sp>
      <p:pic>
        <p:nvPicPr>
          <p:cNvPr id="1026" name="Picture 2" descr="https://lh5.googleusercontent.com/7W2hoqYgf0JCKN__V12PLBqCDcYDmJtZ4hKqT5q1bGJyULOJD-h4uHfh5yO5WLTiDD-98yhp0f4MiTGNmGIzup_Byrm8cadrJ9evgGud2J8Q5fi-3_uQpT1PH6E7N469JknplU5h"/>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66501" y="886239"/>
            <a:ext cx="4039003" cy="26480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4874419" y="779114"/>
            <a:ext cx="411999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DD7E6B"/>
                </a:solidFill>
                <a:effectLst/>
                <a:latin typeface="+mj-lt"/>
              </a:rPr>
              <a:t>ORGANIZATION AS PYRAMID</a:t>
            </a:r>
            <a:r>
              <a:rPr kumimoji="0" lang="en-US" altLang="en-US" sz="2000" b="0" i="0" u="none" strike="noStrike" cap="none" normalizeH="0" baseline="0" dirty="0" smtClean="0">
                <a:ln>
                  <a:noFill/>
                </a:ln>
                <a:solidFill>
                  <a:schemeClr val="tx1"/>
                </a:solidFill>
                <a:effectLst/>
                <a:latin typeface="+mj-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j-lt"/>
              </a:rPr>
              <a:t>Organizations operate from an assumption of stability and certainty. They are highly structured and rules-based, often assuming one right way of doing things, with clear rituals and processes that create predictability. Formal power and decision making is often concentrated “at the top.”</a:t>
            </a:r>
            <a:endParaRPr kumimoji="0" lang="en-US" altLang="en-US" sz="2000" b="0" i="0" u="none" strike="noStrike" cap="none" normalizeH="0" baseline="0" dirty="0" smtClean="0">
              <a:ln>
                <a:noFill/>
              </a:ln>
              <a:solidFill>
                <a:schemeClr val="tx1"/>
              </a:solidFill>
              <a:effectLst/>
              <a:latin typeface="+mj-lt"/>
            </a:endParaRPr>
          </a:p>
        </p:txBody>
      </p:sp>
      <p:sp>
        <p:nvSpPr>
          <p:cNvPr id="7" name="Rectangle 6"/>
          <p:cNvSpPr/>
          <p:nvPr/>
        </p:nvSpPr>
        <p:spPr>
          <a:xfrm>
            <a:off x="576963" y="3587156"/>
            <a:ext cx="2179571" cy="400110"/>
          </a:xfrm>
          <a:prstGeom prst="rect">
            <a:avLst/>
          </a:prstGeom>
        </p:spPr>
        <p:txBody>
          <a:bodyPr wrap="none">
            <a:spAutoFit/>
          </a:bodyPr>
          <a:lstStyle/>
          <a:p>
            <a:pPr lvl="0" eaLnBrk="0" hangingPunct="0"/>
            <a:r>
              <a:rPr lang="en-US" altLang="en-US" sz="2000" b="1" dirty="0" smtClean="0">
                <a:solidFill>
                  <a:srgbClr val="DD7E6B"/>
                </a:solidFill>
                <a:latin typeface="+mj-lt"/>
              </a:rPr>
              <a:t>BREAKTHROUGHS</a:t>
            </a:r>
            <a:endParaRPr lang="en-US" altLang="en-US" sz="2000" dirty="0">
              <a:latin typeface="+mj-lt"/>
            </a:endParaRPr>
          </a:p>
        </p:txBody>
      </p:sp>
      <p:pic>
        <p:nvPicPr>
          <p:cNvPr id="1032" name="Picture 8" descr="https://lh5.googleusercontent.com/thAP4TFDkiFGXgbDCu4jYOHApdWlU6MtaYf4YHDBUFIPlm2Ve64CrpKvecA4Qs9LgD_NwyelSzbKFUiJeW1nxWJyULFR5AmboJV9gIPLW51e30mjiNkttndQgBJDEN7AHObfLEr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748" y="3987266"/>
            <a:ext cx="1673658" cy="96896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lh3.googleusercontent.com/RKmFWmYPZK1NUdkKutbgWgsxvVBAz55GDiqlzNudnceAEfFvtQSYKUjfAJ2VVI0Wtpmr1qD1Xk_YvtA2Wce-0PGkPA9xIxShESN_hgKQKT5idiP5N0vlaLCT-i7LifRhjLQv4OF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036" y="3891797"/>
            <a:ext cx="1328393" cy="7764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90696" y="4668252"/>
            <a:ext cx="1419726" cy="264695"/>
          </a:xfrm>
          <a:prstGeom prst="rect">
            <a:avLst/>
          </a:prstGeom>
          <a:noFill/>
          <a:ln>
            <a:noFill/>
          </a:ln>
        </p:spPr>
        <p:txBody>
          <a:bodyPr wrap="none" lIns="0" tIns="0" rIns="0" bIns="0" rtlCol="0">
            <a:noAutofit/>
          </a:bodyPr>
          <a:lstStyle/>
          <a:p>
            <a:pPr algn="l"/>
            <a:r>
              <a:rPr lang="en-US" sz="1400" dirty="0" smtClean="0">
                <a:latin typeface="+mj-lt"/>
              </a:rPr>
              <a:t>Replicable process</a:t>
            </a:r>
          </a:p>
        </p:txBody>
      </p:sp>
      <p:sp>
        <p:nvSpPr>
          <p:cNvPr id="16" name="TextBox 15"/>
          <p:cNvSpPr txBox="1"/>
          <p:nvPr/>
        </p:nvSpPr>
        <p:spPr>
          <a:xfrm>
            <a:off x="5332164" y="4691531"/>
            <a:ext cx="1419726" cy="264695"/>
          </a:xfrm>
          <a:prstGeom prst="rect">
            <a:avLst/>
          </a:prstGeom>
          <a:noFill/>
          <a:ln>
            <a:noFill/>
          </a:ln>
        </p:spPr>
        <p:txBody>
          <a:bodyPr wrap="none" lIns="0" tIns="0" rIns="0" bIns="0" rtlCol="0">
            <a:noAutofit/>
          </a:bodyPr>
          <a:lstStyle/>
          <a:p>
            <a:pPr algn="l"/>
            <a:r>
              <a:rPr lang="en-US" sz="1400" dirty="0" smtClean="0">
                <a:latin typeface="+mj-lt"/>
              </a:rPr>
              <a:t>Stable org charts</a:t>
            </a:r>
          </a:p>
        </p:txBody>
      </p:sp>
    </p:spTree>
    <p:extLst>
      <p:ext uri="{BB962C8B-B14F-4D97-AF65-F5344CB8AC3E}">
        <p14:creationId xmlns:p14="http://schemas.microsoft.com/office/powerpoint/2010/main" val="118118775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Corporate_PPT_Template_10x5.6_v2.potx</Template>
  <TotalTime>73836</TotalTime>
  <Words>462</Words>
  <Application>Microsoft Office PowerPoint</Application>
  <PresentationFormat>On-screen Show (16:9)</PresentationFormat>
  <Paragraphs>88</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MS PGothic</vt:lpstr>
      <vt:lpstr>Arial</vt:lpstr>
      <vt:lpstr>Times</vt:lpstr>
      <vt:lpstr>Calibri</vt:lpstr>
      <vt:lpstr>Corporate_PPT_Template_10x5.6_v2</vt:lpstr>
      <vt:lpstr>ORGANIZATIONAL EQUITY LEADERSHIP DEVELOPMENT PROGRAM</vt:lpstr>
      <vt:lpstr>HOW CHANGE HAPPENS</vt:lpstr>
      <vt:lpstr>PRINCIPLE ONE: Change is Constant</vt:lpstr>
      <vt:lpstr>PRINCIPLE ONE: Change is Constant</vt:lpstr>
      <vt:lpstr>PRINCIPLE TWO: Intentional Adaptation</vt:lpstr>
      <vt:lpstr>PRINCIPLE TWO: Intentional Adaptation</vt:lpstr>
      <vt:lpstr>PRINCIPLE THREE: Small is good, small is all</vt:lpstr>
      <vt:lpstr>PRINCIPLE THREE: Small is good, small is all</vt:lpstr>
      <vt:lpstr>REINVENTING ORGS: Amber (conformist) Worldview </vt:lpstr>
      <vt:lpstr>REINVENTING ORGS: Orange (achievement) Worldview </vt:lpstr>
      <vt:lpstr>REINVENTING ORGS: Green (pluralistic) Worldview </vt:lpstr>
      <vt:lpstr>REINVENTING ORGS: Teal (evolutionary) Worldview </vt:lpstr>
      <vt:lpstr>ORGANIZATIONAL INVENTORY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Maricel Lennon</dc:creator>
  <dc:description>This presentation contains information proprietary to Oracle Corporation</dc:description>
  <cp:lastModifiedBy>shannon ellis</cp:lastModifiedBy>
  <cp:revision>1484</cp:revision>
  <cp:lastPrinted>2012-11-07T19:21:59Z</cp:lastPrinted>
  <dcterms:created xsi:type="dcterms:W3CDTF">2011-03-30T19:10:18Z</dcterms:created>
  <dcterms:modified xsi:type="dcterms:W3CDTF">2018-04-27T11:37:36Z</dcterms:modified>
</cp:coreProperties>
</file>